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5" r:id="rId3"/>
    <p:sldId id="259" r:id="rId4"/>
    <p:sldId id="307" r:id="rId5"/>
    <p:sldId id="260" r:id="rId6"/>
    <p:sldId id="261" r:id="rId7"/>
    <p:sldId id="262" r:id="rId8"/>
    <p:sldId id="263" r:id="rId9"/>
    <p:sldId id="308" r:id="rId10"/>
    <p:sldId id="309" r:id="rId11"/>
    <p:sldId id="310" r:id="rId12"/>
    <p:sldId id="257" r:id="rId13"/>
    <p:sldId id="315" r:id="rId14"/>
    <p:sldId id="266" r:id="rId15"/>
    <p:sldId id="268" r:id="rId16"/>
    <p:sldId id="317" r:id="rId17"/>
    <p:sldId id="269" r:id="rId18"/>
    <p:sldId id="270" r:id="rId19"/>
    <p:sldId id="271" r:id="rId20"/>
    <p:sldId id="272" r:id="rId21"/>
    <p:sldId id="273" r:id="rId22"/>
    <p:sldId id="274" r:id="rId23"/>
    <p:sldId id="311" r:id="rId24"/>
    <p:sldId id="312" r:id="rId25"/>
    <p:sldId id="313" r:id="rId26"/>
    <p:sldId id="314" r:id="rId27"/>
    <p:sldId id="316" r:id="rId28"/>
    <p:sldId id="287" r:id="rId29"/>
    <p:sldId id="30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0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672" y="96"/>
      </p:cViewPr>
      <p:guideLst/>
    </p:cSldViewPr>
  </p:slideViewPr>
  <p:outlineViewPr>
    <p:cViewPr>
      <p:scale>
        <a:sx n="33" d="100"/>
        <a:sy n="33" d="100"/>
      </p:scale>
      <p:origin x="0" y="-10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B2E20-BD48-497B-A503-3E41ED8D3A0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5680BF65-9856-4EF3-84E0-E7712FD408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Please mute your microphone</a:t>
          </a:r>
        </a:p>
      </dgm:t>
    </dgm:pt>
    <dgm:pt modelId="{D5BAF418-F076-4710-B187-73352B57A9C3}" type="parTrans" cxnId="{E1C11BF4-97D2-45C0-9020-1EAE8E4D866E}">
      <dgm:prSet/>
      <dgm:spPr/>
      <dgm:t>
        <a:bodyPr/>
        <a:lstStyle/>
        <a:p>
          <a:endParaRPr lang="en-US"/>
        </a:p>
      </dgm:t>
    </dgm:pt>
    <dgm:pt modelId="{C5C18BF8-B15A-4F42-B5C3-16D9148C0AA5}" type="sibTrans" cxnId="{E1C11BF4-97D2-45C0-9020-1EAE8E4D866E}">
      <dgm:prSet/>
      <dgm:spPr/>
      <dgm:t>
        <a:bodyPr/>
        <a:lstStyle/>
        <a:p>
          <a:endParaRPr lang="en-US"/>
        </a:p>
      </dgm:t>
    </dgm:pt>
    <dgm:pt modelId="{1E4EC401-32E2-472D-841F-51FB26E252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Please stop your video to conserve bandwidth. </a:t>
          </a:r>
        </a:p>
      </dgm:t>
    </dgm:pt>
    <dgm:pt modelId="{1CF098B3-88D5-4B3C-A80C-B3D3316DB768}" type="parTrans" cxnId="{B5B0B31F-6F6F-49EA-80FC-905C088FCD10}">
      <dgm:prSet/>
      <dgm:spPr/>
      <dgm:t>
        <a:bodyPr/>
        <a:lstStyle/>
        <a:p>
          <a:endParaRPr lang="en-US"/>
        </a:p>
      </dgm:t>
    </dgm:pt>
    <dgm:pt modelId="{AB80C8C7-9395-48D8-B51B-C34FC7848575}" type="sibTrans" cxnId="{B5B0B31F-6F6F-49EA-80FC-905C088FCD10}">
      <dgm:prSet/>
      <dgm:spPr/>
      <dgm:t>
        <a:bodyPr/>
        <a:lstStyle/>
        <a:p>
          <a:endParaRPr lang="en-US"/>
        </a:p>
      </dgm:t>
    </dgm:pt>
    <dgm:pt modelId="{0C83E4C1-0248-44AC-995D-657AE6CFCE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Use the chat box for comments and questions.</a:t>
          </a:r>
        </a:p>
      </dgm:t>
    </dgm:pt>
    <dgm:pt modelId="{283FA8E5-29E8-4AFD-8C36-F10BE31AC2AE}" type="parTrans" cxnId="{C0E9DD3D-6D21-46B5-B42A-3200A0AAB738}">
      <dgm:prSet/>
      <dgm:spPr/>
      <dgm:t>
        <a:bodyPr/>
        <a:lstStyle/>
        <a:p>
          <a:endParaRPr lang="en-US"/>
        </a:p>
      </dgm:t>
    </dgm:pt>
    <dgm:pt modelId="{CBF2060E-7223-4D6D-9D1E-31DC3E4EDE9E}" type="sibTrans" cxnId="{C0E9DD3D-6D21-46B5-B42A-3200A0AAB738}">
      <dgm:prSet/>
      <dgm:spPr/>
      <dgm:t>
        <a:bodyPr/>
        <a:lstStyle/>
        <a:p>
          <a:endParaRPr lang="en-US"/>
        </a:p>
      </dgm:t>
    </dgm:pt>
    <dgm:pt modelId="{4098D61C-6046-46D0-80AF-CF77B0103C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 will pause after the first half to answer questions.</a:t>
          </a:r>
        </a:p>
      </dgm:t>
    </dgm:pt>
    <dgm:pt modelId="{B3A70DEF-B9A6-46DE-BF60-16635B69B53F}" type="parTrans" cxnId="{B7606AFD-FDB5-4BC7-B23D-A5DF3DAE3474}">
      <dgm:prSet/>
      <dgm:spPr/>
      <dgm:t>
        <a:bodyPr/>
        <a:lstStyle/>
        <a:p>
          <a:endParaRPr lang="en-US"/>
        </a:p>
      </dgm:t>
    </dgm:pt>
    <dgm:pt modelId="{7F821058-EB36-49E0-A991-9CF83D0028FB}" type="sibTrans" cxnId="{B7606AFD-FDB5-4BC7-B23D-A5DF3DAE3474}">
      <dgm:prSet/>
      <dgm:spPr/>
      <dgm:t>
        <a:bodyPr/>
        <a:lstStyle/>
        <a:p>
          <a:endParaRPr lang="en-US"/>
        </a:p>
      </dgm:t>
    </dgm:pt>
    <dgm:pt modelId="{CBE4B980-7A94-4908-B8C5-07FB183D798A}" type="pres">
      <dgm:prSet presAssocID="{0B8B2E20-BD48-497B-A503-3E41ED8D3A0E}" presName="root" presStyleCnt="0">
        <dgm:presLayoutVars>
          <dgm:dir/>
          <dgm:resizeHandles val="exact"/>
        </dgm:presLayoutVars>
      </dgm:prSet>
      <dgm:spPr/>
    </dgm:pt>
    <dgm:pt modelId="{2394041B-32DB-46A4-A7BC-B07944D56E01}" type="pres">
      <dgm:prSet presAssocID="{5680BF65-9856-4EF3-84E0-E7712FD4086A}" presName="compNode" presStyleCnt="0"/>
      <dgm:spPr/>
    </dgm:pt>
    <dgm:pt modelId="{38C9CF6F-A4B4-4E0B-95F2-D26725212055}" type="pres">
      <dgm:prSet presAssocID="{5680BF65-9856-4EF3-84E0-E7712FD4086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5879155B-B16C-4A58-BDF2-D8A122DBA757}" type="pres">
      <dgm:prSet presAssocID="{5680BF65-9856-4EF3-84E0-E7712FD4086A}" presName="spaceRect" presStyleCnt="0"/>
      <dgm:spPr/>
    </dgm:pt>
    <dgm:pt modelId="{53F64E00-DFE5-4C79-B0E8-FA7D32496368}" type="pres">
      <dgm:prSet presAssocID="{5680BF65-9856-4EF3-84E0-E7712FD4086A}" presName="textRect" presStyleLbl="revTx" presStyleIdx="0" presStyleCnt="4">
        <dgm:presLayoutVars>
          <dgm:chMax val="1"/>
          <dgm:chPref val="1"/>
        </dgm:presLayoutVars>
      </dgm:prSet>
      <dgm:spPr/>
    </dgm:pt>
    <dgm:pt modelId="{4692D7A0-CF13-4DD7-B016-6AE678E7A510}" type="pres">
      <dgm:prSet presAssocID="{C5C18BF8-B15A-4F42-B5C3-16D9148C0AA5}" presName="sibTrans" presStyleCnt="0"/>
      <dgm:spPr/>
    </dgm:pt>
    <dgm:pt modelId="{20603CCB-9CA1-4B31-B1C0-C24CE440943E}" type="pres">
      <dgm:prSet presAssocID="{1E4EC401-32E2-472D-841F-51FB26E252E7}" presName="compNode" presStyleCnt="0"/>
      <dgm:spPr/>
    </dgm:pt>
    <dgm:pt modelId="{E252A180-B2AF-49A9-8654-79A076E83CFD}" type="pres">
      <dgm:prSet presAssocID="{1E4EC401-32E2-472D-841F-51FB26E252E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Ringer"/>
        </a:ext>
      </dgm:extLst>
    </dgm:pt>
    <dgm:pt modelId="{12F272F3-91B8-47D1-B42E-0C27949737DE}" type="pres">
      <dgm:prSet presAssocID="{1E4EC401-32E2-472D-841F-51FB26E252E7}" presName="spaceRect" presStyleCnt="0"/>
      <dgm:spPr/>
    </dgm:pt>
    <dgm:pt modelId="{3D8CE9D8-669C-4C5D-9412-4B755DB3A744}" type="pres">
      <dgm:prSet presAssocID="{1E4EC401-32E2-472D-841F-51FB26E252E7}" presName="textRect" presStyleLbl="revTx" presStyleIdx="1" presStyleCnt="4">
        <dgm:presLayoutVars>
          <dgm:chMax val="1"/>
          <dgm:chPref val="1"/>
        </dgm:presLayoutVars>
      </dgm:prSet>
      <dgm:spPr/>
    </dgm:pt>
    <dgm:pt modelId="{55C00F7B-D965-48AF-92E6-FEDB81F5B665}" type="pres">
      <dgm:prSet presAssocID="{AB80C8C7-9395-48D8-B51B-C34FC7848575}" presName="sibTrans" presStyleCnt="0"/>
      <dgm:spPr/>
    </dgm:pt>
    <dgm:pt modelId="{F181953F-959C-4C5E-AABA-4E704EC92245}" type="pres">
      <dgm:prSet presAssocID="{0C83E4C1-0248-44AC-995D-657AE6CFCE99}" presName="compNode" presStyleCnt="0"/>
      <dgm:spPr/>
    </dgm:pt>
    <dgm:pt modelId="{BF1BD810-16ED-47F2-988B-6F305D9C4988}" type="pres">
      <dgm:prSet presAssocID="{0C83E4C1-0248-44AC-995D-657AE6CFCE9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192185D5-C548-4B5A-A347-D43B0C128D5F}" type="pres">
      <dgm:prSet presAssocID="{0C83E4C1-0248-44AC-995D-657AE6CFCE99}" presName="spaceRect" presStyleCnt="0"/>
      <dgm:spPr/>
    </dgm:pt>
    <dgm:pt modelId="{3EC6AA93-AD1A-4B26-953B-75EE4A08682C}" type="pres">
      <dgm:prSet presAssocID="{0C83E4C1-0248-44AC-995D-657AE6CFCE99}" presName="textRect" presStyleLbl="revTx" presStyleIdx="2" presStyleCnt="4">
        <dgm:presLayoutVars>
          <dgm:chMax val="1"/>
          <dgm:chPref val="1"/>
        </dgm:presLayoutVars>
      </dgm:prSet>
      <dgm:spPr/>
    </dgm:pt>
    <dgm:pt modelId="{77A00A81-F689-4FC5-98F8-E10560743CAC}" type="pres">
      <dgm:prSet presAssocID="{CBF2060E-7223-4D6D-9D1E-31DC3E4EDE9E}" presName="sibTrans" presStyleCnt="0"/>
      <dgm:spPr/>
    </dgm:pt>
    <dgm:pt modelId="{D82D70C5-880C-4BE7-9395-9E298A22B434}" type="pres">
      <dgm:prSet presAssocID="{4098D61C-6046-46D0-80AF-CF77B0103C65}" presName="compNode" presStyleCnt="0"/>
      <dgm:spPr/>
    </dgm:pt>
    <dgm:pt modelId="{B5B6AD27-3982-4D23-BE3B-2C8F8C388275}" type="pres">
      <dgm:prSet presAssocID="{4098D61C-6046-46D0-80AF-CF77B0103C6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E40259C-BB1E-4BCF-BDD2-8ADDCF638C9F}" type="pres">
      <dgm:prSet presAssocID="{4098D61C-6046-46D0-80AF-CF77B0103C65}" presName="spaceRect" presStyleCnt="0"/>
      <dgm:spPr/>
    </dgm:pt>
    <dgm:pt modelId="{9D9538CD-4807-48BB-9272-953FD73F3347}" type="pres">
      <dgm:prSet presAssocID="{4098D61C-6046-46D0-80AF-CF77B0103C6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3EEB100-4E2E-4F50-B741-FB950ABBDA8D}" type="presOf" srcId="{4098D61C-6046-46D0-80AF-CF77B0103C65}" destId="{9D9538CD-4807-48BB-9272-953FD73F3347}" srcOrd="0" destOrd="0" presId="urn:microsoft.com/office/officeart/2018/2/layout/IconLabelList"/>
    <dgm:cxn modelId="{B5B0B31F-6F6F-49EA-80FC-905C088FCD10}" srcId="{0B8B2E20-BD48-497B-A503-3E41ED8D3A0E}" destId="{1E4EC401-32E2-472D-841F-51FB26E252E7}" srcOrd="1" destOrd="0" parTransId="{1CF098B3-88D5-4B3C-A80C-B3D3316DB768}" sibTransId="{AB80C8C7-9395-48D8-B51B-C34FC7848575}"/>
    <dgm:cxn modelId="{9366D425-7A4E-4717-94A5-D823E2434F5B}" type="presOf" srcId="{0C83E4C1-0248-44AC-995D-657AE6CFCE99}" destId="{3EC6AA93-AD1A-4B26-953B-75EE4A08682C}" srcOrd="0" destOrd="0" presId="urn:microsoft.com/office/officeart/2018/2/layout/IconLabelList"/>
    <dgm:cxn modelId="{C0E9DD3D-6D21-46B5-B42A-3200A0AAB738}" srcId="{0B8B2E20-BD48-497B-A503-3E41ED8D3A0E}" destId="{0C83E4C1-0248-44AC-995D-657AE6CFCE99}" srcOrd="2" destOrd="0" parTransId="{283FA8E5-29E8-4AFD-8C36-F10BE31AC2AE}" sibTransId="{CBF2060E-7223-4D6D-9D1E-31DC3E4EDE9E}"/>
    <dgm:cxn modelId="{9DBE2266-C3FE-4FA1-A9BA-3B5095125026}" type="presOf" srcId="{1E4EC401-32E2-472D-841F-51FB26E252E7}" destId="{3D8CE9D8-669C-4C5D-9412-4B755DB3A744}" srcOrd="0" destOrd="0" presId="urn:microsoft.com/office/officeart/2018/2/layout/IconLabelList"/>
    <dgm:cxn modelId="{DFE95D99-49EF-4FF6-ADCD-4142B8B429E1}" type="presOf" srcId="{0B8B2E20-BD48-497B-A503-3E41ED8D3A0E}" destId="{CBE4B980-7A94-4908-B8C5-07FB183D798A}" srcOrd="0" destOrd="0" presId="urn:microsoft.com/office/officeart/2018/2/layout/IconLabelList"/>
    <dgm:cxn modelId="{900EB6CD-C5AE-4F6C-9CD5-51D2BA5D9EAC}" type="presOf" srcId="{5680BF65-9856-4EF3-84E0-E7712FD4086A}" destId="{53F64E00-DFE5-4C79-B0E8-FA7D32496368}" srcOrd="0" destOrd="0" presId="urn:microsoft.com/office/officeart/2018/2/layout/IconLabelList"/>
    <dgm:cxn modelId="{E1C11BF4-97D2-45C0-9020-1EAE8E4D866E}" srcId="{0B8B2E20-BD48-497B-A503-3E41ED8D3A0E}" destId="{5680BF65-9856-4EF3-84E0-E7712FD4086A}" srcOrd="0" destOrd="0" parTransId="{D5BAF418-F076-4710-B187-73352B57A9C3}" sibTransId="{C5C18BF8-B15A-4F42-B5C3-16D9148C0AA5}"/>
    <dgm:cxn modelId="{B7606AFD-FDB5-4BC7-B23D-A5DF3DAE3474}" srcId="{0B8B2E20-BD48-497B-A503-3E41ED8D3A0E}" destId="{4098D61C-6046-46D0-80AF-CF77B0103C65}" srcOrd="3" destOrd="0" parTransId="{B3A70DEF-B9A6-46DE-BF60-16635B69B53F}" sibTransId="{7F821058-EB36-49E0-A991-9CF83D0028FB}"/>
    <dgm:cxn modelId="{B37C9BEC-4D53-4932-9671-64C677DAF272}" type="presParOf" srcId="{CBE4B980-7A94-4908-B8C5-07FB183D798A}" destId="{2394041B-32DB-46A4-A7BC-B07944D56E01}" srcOrd="0" destOrd="0" presId="urn:microsoft.com/office/officeart/2018/2/layout/IconLabelList"/>
    <dgm:cxn modelId="{084E703F-E8CF-424A-B924-A19C910AB9CD}" type="presParOf" srcId="{2394041B-32DB-46A4-A7BC-B07944D56E01}" destId="{38C9CF6F-A4B4-4E0B-95F2-D26725212055}" srcOrd="0" destOrd="0" presId="urn:microsoft.com/office/officeart/2018/2/layout/IconLabelList"/>
    <dgm:cxn modelId="{260A8E29-39DC-448F-89CC-72F8581A2FB1}" type="presParOf" srcId="{2394041B-32DB-46A4-A7BC-B07944D56E01}" destId="{5879155B-B16C-4A58-BDF2-D8A122DBA757}" srcOrd="1" destOrd="0" presId="urn:microsoft.com/office/officeart/2018/2/layout/IconLabelList"/>
    <dgm:cxn modelId="{C745F7F6-F435-4E23-B292-12257304306D}" type="presParOf" srcId="{2394041B-32DB-46A4-A7BC-B07944D56E01}" destId="{53F64E00-DFE5-4C79-B0E8-FA7D32496368}" srcOrd="2" destOrd="0" presId="urn:microsoft.com/office/officeart/2018/2/layout/IconLabelList"/>
    <dgm:cxn modelId="{168EEB95-9BA6-45B0-A98D-02142AA84A74}" type="presParOf" srcId="{CBE4B980-7A94-4908-B8C5-07FB183D798A}" destId="{4692D7A0-CF13-4DD7-B016-6AE678E7A510}" srcOrd="1" destOrd="0" presId="urn:microsoft.com/office/officeart/2018/2/layout/IconLabelList"/>
    <dgm:cxn modelId="{4091E680-8C8F-4E5F-90BD-04C9F11D9E9F}" type="presParOf" srcId="{CBE4B980-7A94-4908-B8C5-07FB183D798A}" destId="{20603CCB-9CA1-4B31-B1C0-C24CE440943E}" srcOrd="2" destOrd="0" presId="urn:microsoft.com/office/officeart/2018/2/layout/IconLabelList"/>
    <dgm:cxn modelId="{0F478A9B-20BF-40D9-8E13-BC6519DD7BB8}" type="presParOf" srcId="{20603CCB-9CA1-4B31-B1C0-C24CE440943E}" destId="{E252A180-B2AF-49A9-8654-79A076E83CFD}" srcOrd="0" destOrd="0" presId="urn:microsoft.com/office/officeart/2018/2/layout/IconLabelList"/>
    <dgm:cxn modelId="{75F15362-1FFB-40AA-8376-A28347197A17}" type="presParOf" srcId="{20603CCB-9CA1-4B31-B1C0-C24CE440943E}" destId="{12F272F3-91B8-47D1-B42E-0C27949737DE}" srcOrd="1" destOrd="0" presId="urn:microsoft.com/office/officeart/2018/2/layout/IconLabelList"/>
    <dgm:cxn modelId="{500B20A2-4206-4CEE-9FC6-58D374BA5710}" type="presParOf" srcId="{20603CCB-9CA1-4B31-B1C0-C24CE440943E}" destId="{3D8CE9D8-669C-4C5D-9412-4B755DB3A744}" srcOrd="2" destOrd="0" presId="urn:microsoft.com/office/officeart/2018/2/layout/IconLabelList"/>
    <dgm:cxn modelId="{3118A1BC-D440-4A3A-92F5-F53A746C7D45}" type="presParOf" srcId="{CBE4B980-7A94-4908-B8C5-07FB183D798A}" destId="{55C00F7B-D965-48AF-92E6-FEDB81F5B665}" srcOrd="3" destOrd="0" presId="urn:microsoft.com/office/officeart/2018/2/layout/IconLabelList"/>
    <dgm:cxn modelId="{9EBD6536-4740-4D12-A9B3-9B456411AB84}" type="presParOf" srcId="{CBE4B980-7A94-4908-B8C5-07FB183D798A}" destId="{F181953F-959C-4C5E-AABA-4E704EC92245}" srcOrd="4" destOrd="0" presId="urn:microsoft.com/office/officeart/2018/2/layout/IconLabelList"/>
    <dgm:cxn modelId="{97AE64F9-9575-4ED1-803F-3CD4602D4DC2}" type="presParOf" srcId="{F181953F-959C-4C5E-AABA-4E704EC92245}" destId="{BF1BD810-16ED-47F2-988B-6F305D9C4988}" srcOrd="0" destOrd="0" presId="urn:microsoft.com/office/officeart/2018/2/layout/IconLabelList"/>
    <dgm:cxn modelId="{448238BA-1CAE-4994-910F-DB9EC580EC31}" type="presParOf" srcId="{F181953F-959C-4C5E-AABA-4E704EC92245}" destId="{192185D5-C548-4B5A-A347-D43B0C128D5F}" srcOrd="1" destOrd="0" presId="urn:microsoft.com/office/officeart/2018/2/layout/IconLabelList"/>
    <dgm:cxn modelId="{C95BD081-BA6F-4409-A755-17E0151546AC}" type="presParOf" srcId="{F181953F-959C-4C5E-AABA-4E704EC92245}" destId="{3EC6AA93-AD1A-4B26-953B-75EE4A08682C}" srcOrd="2" destOrd="0" presId="urn:microsoft.com/office/officeart/2018/2/layout/IconLabelList"/>
    <dgm:cxn modelId="{CDD3116D-9784-42F0-818D-FABA45687619}" type="presParOf" srcId="{CBE4B980-7A94-4908-B8C5-07FB183D798A}" destId="{77A00A81-F689-4FC5-98F8-E10560743CAC}" srcOrd="5" destOrd="0" presId="urn:microsoft.com/office/officeart/2018/2/layout/IconLabelList"/>
    <dgm:cxn modelId="{1EF48548-2A44-4C9F-A479-E76D42E46A4E}" type="presParOf" srcId="{CBE4B980-7A94-4908-B8C5-07FB183D798A}" destId="{D82D70C5-880C-4BE7-9395-9E298A22B434}" srcOrd="6" destOrd="0" presId="urn:microsoft.com/office/officeart/2018/2/layout/IconLabelList"/>
    <dgm:cxn modelId="{A2C6D85B-5864-4741-97C2-D2D200FD0516}" type="presParOf" srcId="{D82D70C5-880C-4BE7-9395-9E298A22B434}" destId="{B5B6AD27-3982-4D23-BE3B-2C8F8C388275}" srcOrd="0" destOrd="0" presId="urn:microsoft.com/office/officeart/2018/2/layout/IconLabelList"/>
    <dgm:cxn modelId="{9653974E-BBB1-4130-A1DC-22B9E4A99357}" type="presParOf" srcId="{D82D70C5-880C-4BE7-9395-9E298A22B434}" destId="{DE40259C-BB1E-4BCF-BDD2-8ADDCF638C9F}" srcOrd="1" destOrd="0" presId="urn:microsoft.com/office/officeart/2018/2/layout/IconLabelList"/>
    <dgm:cxn modelId="{1958B927-8CA5-4327-A94F-395498C91EF9}" type="presParOf" srcId="{D82D70C5-880C-4BE7-9395-9E298A22B434}" destId="{9D9538CD-4807-48BB-9272-953FD73F334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60F5A-3A89-4486-9494-2C763D6DC28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95B62A4-525D-432C-8BCC-F9FE0348747F}">
      <dgm:prSet/>
      <dgm:spPr/>
      <dgm:t>
        <a:bodyPr/>
        <a:lstStyle/>
        <a:p>
          <a:r>
            <a:rPr lang="en-US"/>
            <a:t>Know how much money you have coming each month</a:t>
          </a:r>
        </a:p>
      </dgm:t>
    </dgm:pt>
    <dgm:pt modelId="{FC5462C4-8C83-43A2-97F5-944DD3D70407}" type="parTrans" cxnId="{5F4A8528-7760-4831-ABD5-BBA0B61380B8}">
      <dgm:prSet/>
      <dgm:spPr/>
      <dgm:t>
        <a:bodyPr/>
        <a:lstStyle/>
        <a:p>
          <a:endParaRPr lang="en-US"/>
        </a:p>
      </dgm:t>
    </dgm:pt>
    <dgm:pt modelId="{9E6548CC-7275-403F-B611-1A5A204612E7}" type="sibTrans" cxnId="{5F4A8528-7760-4831-ABD5-BBA0B61380B8}">
      <dgm:prSet/>
      <dgm:spPr/>
      <dgm:t>
        <a:bodyPr/>
        <a:lstStyle/>
        <a:p>
          <a:endParaRPr lang="en-US"/>
        </a:p>
      </dgm:t>
    </dgm:pt>
    <dgm:pt modelId="{88B8FA41-A056-41AB-BA36-271C81458976}">
      <dgm:prSet/>
      <dgm:spPr/>
      <dgm:t>
        <a:bodyPr/>
        <a:lstStyle/>
        <a:p>
          <a:r>
            <a:rPr lang="en-US"/>
            <a:t>Look at how you spend your money</a:t>
          </a:r>
        </a:p>
      </dgm:t>
    </dgm:pt>
    <dgm:pt modelId="{60F82FC9-E6F8-458A-BC7F-E9EE876C05AD}" type="parTrans" cxnId="{AC46BBB0-BDCA-4092-8CA1-6E5E9FE90C70}">
      <dgm:prSet/>
      <dgm:spPr/>
      <dgm:t>
        <a:bodyPr/>
        <a:lstStyle/>
        <a:p>
          <a:endParaRPr lang="en-US"/>
        </a:p>
      </dgm:t>
    </dgm:pt>
    <dgm:pt modelId="{C88AC51F-2E27-418D-8D41-818CAEDDE291}" type="sibTrans" cxnId="{AC46BBB0-BDCA-4092-8CA1-6E5E9FE90C70}">
      <dgm:prSet/>
      <dgm:spPr/>
      <dgm:t>
        <a:bodyPr/>
        <a:lstStyle/>
        <a:p>
          <a:endParaRPr lang="en-US"/>
        </a:p>
      </dgm:t>
    </dgm:pt>
    <dgm:pt modelId="{A3AD4E69-84F6-4E53-A1DC-A6AB2529E57E}">
      <dgm:prSet/>
      <dgm:spPr/>
      <dgm:t>
        <a:bodyPr/>
        <a:lstStyle/>
        <a:p>
          <a:r>
            <a:rPr lang="en-US"/>
            <a:t>Plan to save</a:t>
          </a:r>
        </a:p>
      </dgm:t>
    </dgm:pt>
    <dgm:pt modelId="{B8BAE4B3-B31B-47B8-AAAB-4ED03D19DD91}" type="parTrans" cxnId="{A6C15D21-92CE-413A-B129-A513CFC44418}">
      <dgm:prSet/>
      <dgm:spPr/>
      <dgm:t>
        <a:bodyPr/>
        <a:lstStyle/>
        <a:p>
          <a:endParaRPr lang="en-US"/>
        </a:p>
      </dgm:t>
    </dgm:pt>
    <dgm:pt modelId="{0F114472-F19A-49D8-B665-5205D25273A9}" type="sibTrans" cxnId="{A6C15D21-92CE-413A-B129-A513CFC44418}">
      <dgm:prSet/>
      <dgm:spPr/>
      <dgm:t>
        <a:bodyPr/>
        <a:lstStyle/>
        <a:p>
          <a:endParaRPr lang="en-US"/>
        </a:p>
      </dgm:t>
    </dgm:pt>
    <dgm:pt modelId="{DB30E520-0FA3-4E3F-AC99-64AB62EC9189}">
      <dgm:prSet/>
      <dgm:spPr/>
      <dgm:t>
        <a:bodyPr/>
        <a:lstStyle/>
        <a:p>
          <a:r>
            <a:rPr lang="en-US"/>
            <a:t>Goals for yourself and your family</a:t>
          </a:r>
        </a:p>
      </dgm:t>
    </dgm:pt>
    <dgm:pt modelId="{80C98223-857B-4F0F-AC60-2BFC2A3123F2}" type="parTrans" cxnId="{4CA0C138-97C9-425F-ADAB-17A57A559A19}">
      <dgm:prSet/>
      <dgm:spPr/>
      <dgm:t>
        <a:bodyPr/>
        <a:lstStyle/>
        <a:p>
          <a:endParaRPr lang="en-US"/>
        </a:p>
      </dgm:t>
    </dgm:pt>
    <dgm:pt modelId="{FEE230C5-EDFB-4793-A950-580EBA0BF5A9}" type="sibTrans" cxnId="{4CA0C138-97C9-425F-ADAB-17A57A559A19}">
      <dgm:prSet/>
      <dgm:spPr/>
      <dgm:t>
        <a:bodyPr/>
        <a:lstStyle/>
        <a:p>
          <a:endParaRPr lang="en-US"/>
        </a:p>
      </dgm:t>
    </dgm:pt>
    <dgm:pt modelId="{311F109D-CD86-4A35-B3CC-891D60331EC5}" type="pres">
      <dgm:prSet presAssocID="{FCA60F5A-3A89-4486-9494-2C763D6DC28F}" presName="root" presStyleCnt="0">
        <dgm:presLayoutVars>
          <dgm:dir/>
          <dgm:resizeHandles val="exact"/>
        </dgm:presLayoutVars>
      </dgm:prSet>
      <dgm:spPr/>
    </dgm:pt>
    <dgm:pt modelId="{88075225-AC43-484D-9004-7929211B53D5}" type="pres">
      <dgm:prSet presAssocID="{FCA60F5A-3A89-4486-9494-2C763D6DC28F}" presName="container" presStyleCnt="0">
        <dgm:presLayoutVars>
          <dgm:dir/>
          <dgm:resizeHandles val="exact"/>
        </dgm:presLayoutVars>
      </dgm:prSet>
      <dgm:spPr/>
    </dgm:pt>
    <dgm:pt modelId="{4C6E57C9-977D-44C2-ACA7-F95D45F88F50}" type="pres">
      <dgm:prSet presAssocID="{895B62A4-525D-432C-8BCC-F9FE0348747F}" presName="compNode" presStyleCnt="0"/>
      <dgm:spPr/>
    </dgm:pt>
    <dgm:pt modelId="{5D64967C-1D1C-4E34-B806-BE246A00D755}" type="pres">
      <dgm:prSet presAssocID="{895B62A4-525D-432C-8BCC-F9FE0348747F}" presName="iconBgRect" presStyleLbl="bgShp" presStyleIdx="0" presStyleCnt="4"/>
      <dgm:spPr/>
    </dgm:pt>
    <dgm:pt modelId="{3ACAEA1A-B37B-47B8-A115-D21D17D24272}" type="pres">
      <dgm:prSet presAssocID="{895B62A4-525D-432C-8BCC-F9FE0348747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6B0A04F-008D-4709-ACAE-C0FE59962EF4}" type="pres">
      <dgm:prSet presAssocID="{895B62A4-525D-432C-8BCC-F9FE0348747F}" presName="spaceRect" presStyleCnt="0"/>
      <dgm:spPr/>
    </dgm:pt>
    <dgm:pt modelId="{AD14316B-B7AD-42DD-86C0-0C0A8E88EA93}" type="pres">
      <dgm:prSet presAssocID="{895B62A4-525D-432C-8BCC-F9FE0348747F}" presName="textRect" presStyleLbl="revTx" presStyleIdx="0" presStyleCnt="4">
        <dgm:presLayoutVars>
          <dgm:chMax val="1"/>
          <dgm:chPref val="1"/>
        </dgm:presLayoutVars>
      </dgm:prSet>
      <dgm:spPr/>
    </dgm:pt>
    <dgm:pt modelId="{A6B17B3A-CC98-4096-8C52-049AF9F46850}" type="pres">
      <dgm:prSet presAssocID="{9E6548CC-7275-403F-B611-1A5A204612E7}" presName="sibTrans" presStyleLbl="sibTrans2D1" presStyleIdx="0" presStyleCnt="0"/>
      <dgm:spPr/>
    </dgm:pt>
    <dgm:pt modelId="{9767CE08-A62D-4AD2-B0F4-7F68AD0E6DF0}" type="pres">
      <dgm:prSet presAssocID="{88B8FA41-A056-41AB-BA36-271C81458976}" presName="compNode" presStyleCnt="0"/>
      <dgm:spPr/>
    </dgm:pt>
    <dgm:pt modelId="{6AC8C754-5F37-4988-BDDE-968EB55EAB3B}" type="pres">
      <dgm:prSet presAssocID="{88B8FA41-A056-41AB-BA36-271C81458976}" presName="iconBgRect" presStyleLbl="bgShp" presStyleIdx="1" presStyleCnt="4"/>
      <dgm:spPr/>
    </dgm:pt>
    <dgm:pt modelId="{20138A4C-7A4C-4189-BD10-E3963D4ABACE}" type="pres">
      <dgm:prSet presAssocID="{88B8FA41-A056-41AB-BA36-271C8145897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6CD10B05-0A02-40EB-BD9B-7EF85B809BED}" type="pres">
      <dgm:prSet presAssocID="{88B8FA41-A056-41AB-BA36-271C81458976}" presName="spaceRect" presStyleCnt="0"/>
      <dgm:spPr/>
    </dgm:pt>
    <dgm:pt modelId="{FA0A681F-CCDA-48CD-876D-4D9E731F286B}" type="pres">
      <dgm:prSet presAssocID="{88B8FA41-A056-41AB-BA36-271C81458976}" presName="textRect" presStyleLbl="revTx" presStyleIdx="1" presStyleCnt="4">
        <dgm:presLayoutVars>
          <dgm:chMax val="1"/>
          <dgm:chPref val="1"/>
        </dgm:presLayoutVars>
      </dgm:prSet>
      <dgm:spPr/>
    </dgm:pt>
    <dgm:pt modelId="{24560351-156E-4E56-B648-3880636D30FA}" type="pres">
      <dgm:prSet presAssocID="{C88AC51F-2E27-418D-8D41-818CAEDDE291}" presName="sibTrans" presStyleLbl="sibTrans2D1" presStyleIdx="0" presStyleCnt="0"/>
      <dgm:spPr/>
    </dgm:pt>
    <dgm:pt modelId="{C8A9E790-4B2F-4917-9266-1692D13D149A}" type="pres">
      <dgm:prSet presAssocID="{A3AD4E69-84F6-4E53-A1DC-A6AB2529E57E}" presName="compNode" presStyleCnt="0"/>
      <dgm:spPr/>
    </dgm:pt>
    <dgm:pt modelId="{9BBB2953-5605-4422-B6A2-C918D96FADC5}" type="pres">
      <dgm:prSet presAssocID="{A3AD4E69-84F6-4E53-A1DC-A6AB2529E57E}" presName="iconBgRect" presStyleLbl="bgShp" presStyleIdx="2" presStyleCnt="4"/>
      <dgm:spPr/>
    </dgm:pt>
    <dgm:pt modelId="{23CC123C-3A42-4655-BAAE-35F00A198BEB}" type="pres">
      <dgm:prSet presAssocID="{A3AD4E69-84F6-4E53-A1DC-A6AB2529E57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7E0634A5-7105-4A4C-A892-3D58E796319E}" type="pres">
      <dgm:prSet presAssocID="{A3AD4E69-84F6-4E53-A1DC-A6AB2529E57E}" presName="spaceRect" presStyleCnt="0"/>
      <dgm:spPr/>
    </dgm:pt>
    <dgm:pt modelId="{80C2180E-F097-49A5-A854-00A62FE77360}" type="pres">
      <dgm:prSet presAssocID="{A3AD4E69-84F6-4E53-A1DC-A6AB2529E57E}" presName="textRect" presStyleLbl="revTx" presStyleIdx="2" presStyleCnt="4">
        <dgm:presLayoutVars>
          <dgm:chMax val="1"/>
          <dgm:chPref val="1"/>
        </dgm:presLayoutVars>
      </dgm:prSet>
      <dgm:spPr/>
    </dgm:pt>
    <dgm:pt modelId="{E124FDB3-5486-485D-B444-E4A48C562131}" type="pres">
      <dgm:prSet presAssocID="{0F114472-F19A-49D8-B665-5205D25273A9}" presName="sibTrans" presStyleLbl="sibTrans2D1" presStyleIdx="0" presStyleCnt="0"/>
      <dgm:spPr/>
    </dgm:pt>
    <dgm:pt modelId="{CF4210F9-9400-4502-B347-44C49A23C98B}" type="pres">
      <dgm:prSet presAssocID="{DB30E520-0FA3-4E3F-AC99-64AB62EC9189}" presName="compNode" presStyleCnt="0"/>
      <dgm:spPr/>
    </dgm:pt>
    <dgm:pt modelId="{A41AEA45-4BA8-4E63-BE32-1153E4B9767F}" type="pres">
      <dgm:prSet presAssocID="{DB30E520-0FA3-4E3F-AC99-64AB62EC9189}" presName="iconBgRect" presStyleLbl="bgShp" presStyleIdx="3" presStyleCnt="4"/>
      <dgm:spPr/>
    </dgm:pt>
    <dgm:pt modelId="{119F817C-7DF2-44E8-AF0A-815BD97328B7}" type="pres">
      <dgm:prSet presAssocID="{DB30E520-0FA3-4E3F-AC99-64AB62EC918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B5AE4921-A24C-49E8-BD97-34B7D78BDBA0}" type="pres">
      <dgm:prSet presAssocID="{DB30E520-0FA3-4E3F-AC99-64AB62EC9189}" presName="spaceRect" presStyleCnt="0"/>
      <dgm:spPr/>
    </dgm:pt>
    <dgm:pt modelId="{6660CF59-8282-490E-82C6-E3B62A375799}" type="pres">
      <dgm:prSet presAssocID="{DB30E520-0FA3-4E3F-AC99-64AB62EC918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6C15D21-92CE-413A-B129-A513CFC44418}" srcId="{FCA60F5A-3A89-4486-9494-2C763D6DC28F}" destId="{A3AD4E69-84F6-4E53-A1DC-A6AB2529E57E}" srcOrd="2" destOrd="0" parTransId="{B8BAE4B3-B31B-47B8-AAAB-4ED03D19DD91}" sibTransId="{0F114472-F19A-49D8-B665-5205D25273A9}"/>
    <dgm:cxn modelId="{5F4A8528-7760-4831-ABD5-BBA0B61380B8}" srcId="{FCA60F5A-3A89-4486-9494-2C763D6DC28F}" destId="{895B62A4-525D-432C-8BCC-F9FE0348747F}" srcOrd="0" destOrd="0" parTransId="{FC5462C4-8C83-43A2-97F5-944DD3D70407}" sibTransId="{9E6548CC-7275-403F-B611-1A5A204612E7}"/>
    <dgm:cxn modelId="{4CA0C138-97C9-425F-ADAB-17A57A559A19}" srcId="{FCA60F5A-3A89-4486-9494-2C763D6DC28F}" destId="{DB30E520-0FA3-4E3F-AC99-64AB62EC9189}" srcOrd="3" destOrd="0" parTransId="{80C98223-857B-4F0F-AC60-2BFC2A3123F2}" sibTransId="{FEE230C5-EDFB-4793-A950-580EBA0BF5A9}"/>
    <dgm:cxn modelId="{81429D41-3BC5-49A1-9439-72EAA6C92AE8}" type="presOf" srcId="{FCA60F5A-3A89-4486-9494-2C763D6DC28F}" destId="{311F109D-CD86-4A35-B3CC-891D60331EC5}" srcOrd="0" destOrd="0" presId="urn:microsoft.com/office/officeart/2018/2/layout/IconCircleList"/>
    <dgm:cxn modelId="{0D778E4C-99CD-418A-89A1-5A228987D05C}" type="presOf" srcId="{DB30E520-0FA3-4E3F-AC99-64AB62EC9189}" destId="{6660CF59-8282-490E-82C6-E3B62A375799}" srcOrd="0" destOrd="0" presId="urn:microsoft.com/office/officeart/2018/2/layout/IconCircleList"/>
    <dgm:cxn modelId="{90408C6D-5AA2-4291-9775-D6BABC42A32C}" type="presOf" srcId="{A3AD4E69-84F6-4E53-A1DC-A6AB2529E57E}" destId="{80C2180E-F097-49A5-A854-00A62FE77360}" srcOrd="0" destOrd="0" presId="urn:microsoft.com/office/officeart/2018/2/layout/IconCircleList"/>
    <dgm:cxn modelId="{879DDA52-FBA9-4D3F-9F43-0450AA1F4B41}" type="presOf" srcId="{9E6548CC-7275-403F-B611-1A5A204612E7}" destId="{A6B17B3A-CC98-4096-8C52-049AF9F46850}" srcOrd="0" destOrd="0" presId="urn:microsoft.com/office/officeart/2018/2/layout/IconCircleList"/>
    <dgm:cxn modelId="{AC46BBB0-BDCA-4092-8CA1-6E5E9FE90C70}" srcId="{FCA60F5A-3A89-4486-9494-2C763D6DC28F}" destId="{88B8FA41-A056-41AB-BA36-271C81458976}" srcOrd="1" destOrd="0" parTransId="{60F82FC9-E6F8-458A-BC7F-E9EE876C05AD}" sibTransId="{C88AC51F-2E27-418D-8D41-818CAEDDE291}"/>
    <dgm:cxn modelId="{91AEBDC7-C965-4473-9073-B782B867D5C1}" type="presOf" srcId="{88B8FA41-A056-41AB-BA36-271C81458976}" destId="{FA0A681F-CCDA-48CD-876D-4D9E731F286B}" srcOrd="0" destOrd="0" presId="urn:microsoft.com/office/officeart/2018/2/layout/IconCircleList"/>
    <dgm:cxn modelId="{E3745ECD-C7B7-43B9-9A47-05E1CD6E13DC}" type="presOf" srcId="{C88AC51F-2E27-418D-8D41-818CAEDDE291}" destId="{24560351-156E-4E56-B648-3880636D30FA}" srcOrd="0" destOrd="0" presId="urn:microsoft.com/office/officeart/2018/2/layout/IconCircleList"/>
    <dgm:cxn modelId="{2E577EEB-D7E5-40EE-9FAB-0B348BFAAF92}" type="presOf" srcId="{0F114472-F19A-49D8-B665-5205D25273A9}" destId="{E124FDB3-5486-485D-B444-E4A48C562131}" srcOrd="0" destOrd="0" presId="urn:microsoft.com/office/officeart/2018/2/layout/IconCircleList"/>
    <dgm:cxn modelId="{B6A7D2EC-0060-4BCF-B82C-4481C64B667A}" type="presOf" srcId="{895B62A4-525D-432C-8BCC-F9FE0348747F}" destId="{AD14316B-B7AD-42DD-86C0-0C0A8E88EA93}" srcOrd="0" destOrd="0" presId="urn:microsoft.com/office/officeart/2018/2/layout/IconCircleList"/>
    <dgm:cxn modelId="{8D6B87FF-BDE1-4FD4-A14E-2820C63FFD90}" type="presParOf" srcId="{311F109D-CD86-4A35-B3CC-891D60331EC5}" destId="{88075225-AC43-484D-9004-7929211B53D5}" srcOrd="0" destOrd="0" presId="urn:microsoft.com/office/officeart/2018/2/layout/IconCircleList"/>
    <dgm:cxn modelId="{63012326-6470-4B34-AC0B-A3E38E75E33D}" type="presParOf" srcId="{88075225-AC43-484D-9004-7929211B53D5}" destId="{4C6E57C9-977D-44C2-ACA7-F95D45F88F50}" srcOrd="0" destOrd="0" presId="urn:microsoft.com/office/officeart/2018/2/layout/IconCircleList"/>
    <dgm:cxn modelId="{1608996A-990C-4CAF-A9C8-2EE4E1464C3A}" type="presParOf" srcId="{4C6E57C9-977D-44C2-ACA7-F95D45F88F50}" destId="{5D64967C-1D1C-4E34-B806-BE246A00D755}" srcOrd="0" destOrd="0" presId="urn:microsoft.com/office/officeart/2018/2/layout/IconCircleList"/>
    <dgm:cxn modelId="{DDE49724-310A-46B5-80B2-0F0A6660C42D}" type="presParOf" srcId="{4C6E57C9-977D-44C2-ACA7-F95D45F88F50}" destId="{3ACAEA1A-B37B-47B8-A115-D21D17D24272}" srcOrd="1" destOrd="0" presId="urn:microsoft.com/office/officeart/2018/2/layout/IconCircleList"/>
    <dgm:cxn modelId="{19D85370-6123-4FFA-AFD8-286886B0733D}" type="presParOf" srcId="{4C6E57C9-977D-44C2-ACA7-F95D45F88F50}" destId="{F6B0A04F-008D-4709-ACAE-C0FE59962EF4}" srcOrd="2" destOrd="0" presId="urn:microsoft.com/office/officeart/2018/2/layout/IconCircleList"/>
    <dgm:cxn modelId="{436D7383-E70B-4B1C-872F-EDA7A9195C2C}" type="presParOf" srcId="{4C6E57C9-977D-44C2-ACA7-F95D45F88F50}" destId="{AD14316B-B7AD-42DD-86C0-0C0A8E88EA93}" srcOrd="3" destOrd="0" presId="urn:microsoft.com/office/officeart/2018/2/layout/IconCircleList"/>
    <dgm:cxn modelId="{D3459C28-C7D9-42E3-806B-18353F84FDD6}" type="presParOf" srcId="{88075225-AC43-484D-9004-7929211B53D5}" destId="{A6B17B3A-CC98-4096-8C52-049AF9F46850}" srcOrd="1" destOrd="0" presId="urn:microsoft.com/office/officeart/2018/2/layout/IconCircleList"/>
    <dgm:cxn modelId="{2CEB2CB9-FFE7-4B65-9D38-D703927B1267}" type="presParOf" srcId="{88075225-AC43-484D-9004-7929211B53D5}" destId="{9767CE08-A62D-4AD2-B0F4-7F68AD0E6DF0}" srcOrd="2" destOrd="0" presId="urn:microsoft.com/office/officeart/2018/2/layout/IconCircleList"/>
    <dgm:cxn modelId="{6EA3BE84-0BAA-4ACA-8784-6F76ADBAD762}" type="presParOf" srcId="{9767CE08-A62D-4AD2-B0F4-7F68AD0E6DF0}" destId="{6AC8C754-5F37-4988-BDDE-968EB55EAB3B}" srcOrd="0" destOrd="0" presId="urn:microsoft.com/office/officeart/2018/2/layout/IconCircleList"/>
    <dgm:cxn modelId="{D2D7CA5B-74D7-4C7E-9E8D-AA341F974F81}" type="presParOf" srcId="{9767CE08-A62D-4AD2-B0F4-7F68AD0E6DF0}" destId="{20138A4C-7A4C-4189-BD10-E3963D4ABACE}" srcOrd="1" destOrd="0" presId="urn:microsoft.com/office/officeart/2018/2/layout/IconCircleList"/>
    <dgm:cxn modelId="{815946A5-6B82-4D6B-8192-90D9CD386ED1}" type="presParOf" srcId="{9767CE08-A62D-4AD2-B0F4-7F68AD0E6DF0}" destId="{6CD10B05-0A02-40EB-BD9B-7EF85B809BED}" srcOrd="2" destOrd="0" presId="urn:microsoft.com/office/officeart/2018/2/layout/IconCircleList"/>
    <dgm:cxn modelId="{771BDD33-6037-41AF-BD84-E8916206BA0D}" type="presParOf" srcId="{9767CE08-A62D-4AD2-B0F4-7F68AD0E6DF0}" destId="{FA0A681F-CCDA-48CD-876D-4D9E731F286B}" srcOrd="3" destOrd="0" presId="urn:microsoft.com/office/officeart/2018/2/layout/IconCircleList"/>
    <dgm:cxn modelId="{B9DC59C6-DAFE-4FFF-8052-02E2C799DD09}" type="presParOf" srcId="{88075225-AC43-484D-9004-7929211B53D5}" destId="{24560351-156E-4E56-B648-3880636D30FA}" srcOrd="3" destOrd="0" presId="urn:microsoft.com/office/officeart/2018/2/layout/IconCircleList"/>
    <dgm:cxn modelId="{5FBE0CCE-CF0C-4DAC-B1F5-3E04B5A9C4F7}" type="presParOf" srcId="{88075225-AC43-484D-9004-7929211B53D5}" destId="{C8A9E790-4B2F-4917-9266-1692D13D149A}" srcOrd="4" destOrd="0" presId="urn:microsoft.com/office/officeart/2018/2/layout/IconCircleList"/>
    <dgm:cxn modelId="{FEDBDEE3-5FCE-4A7D-9CD3-7C44304A5F9D}" type="presParOf" srcId="{C8A9E790-4B2F-4917-9266-1692D13D149A}" destId="{9BBB2953-5605-4422-B6A2-C918D96FADC5}" srcOrd="0" destOrd="0" presId="urn:microsoft.com/office/officeart/2018/2/layout/IconCircleList"/>
    <dgm:cxn modelId="{7F61ED98-83F3-45BF-BB8A-05C9E3768CF0}" type="presParOf" srcId="{C8A9E790-4B2F-4917-9266-1692D13D149A}" destId="{23CC123C-3A42-4655-BAAE-35F00A198BEB}" srcOrd="1" destOrd="0" presId="urn:microsoft.com/office/officeart/2018/2/layout/IconCircleList"/>
    <dgm:cxn modelId="{A06BCC33-DA7C-4B2A-A391-9309CBD30AFA}" type="presParOf" srcId="{C8A9E790-4B2F-4917-9266-1692D13D149A}" destId="{7E0634A5-7105-4A4C-A892-3D58E796319E}" srcOrd="2" destOrd="0" presId="urn:microsoft.com/office/officeart/2018/2/layout/IconCircleList"/>
    <dgm:cxn modelId="{51B081D5-B0A6-4046-8D38-475173C7D8B9}" type="presParOf" srcId="{C8A9E790-4B2F-4917-9266-1692D13D149A}" destId="{80C2180E-F097-49A5-A854-00A62FE77360}" srcOrd="3" destOrd="0" presId="urn:microsoft.com/office/officeart/2018/2/layout/IconCircleList"/>
    <dgm:cxn modelId="{B0F14AF2-D17D-4732-810E-4BBDEF22D29D}" type="presParOf" srcId="{88075225-AC43-484D-9004-7929211B53D5}" destId="{E124FDB3-5486-485D-B444-E4A48C562131}" srcOrd="5" destOrd="0" presId="urn:microsoft.com/office/officeart/2018/2/layout/IconCircleList"/>
    <dgm:cxn modelId="{CC517761-E29E-4C8C-9E4D-7F709EACA415}" type="presParOf" srcId="{88075225-AC43-484D-9004-7929211B53D5}" destId="{CF4210F9-9400-4502-B347-44C49A23C98B}" srcOrd="6" destOrd="0" presId="urn:microsoft.com/office/officeart/2018/2/layout/IconCircleList"/>
    <dgm:cxn modelId="{EE533E2E-BFE3-4A5A-80F5-04A751F9BB3D}" type="presParOf" srcId="{CF4210F9-9400-4502-B347-44C49A23C98B}" destId="{A41AEA45-4BA8-4E63-BE32-1153E4B9767F}" srcOrd="0" destOrd="0" presId="urn:microsoft.com/office/officeart/2018/2/layout/IconCircleList"/>
    <dgm:cxn modelId="{1BCF5680-038B-460F-B6F8-9BA94C434188}" type="presParOf" srcId="{CF4210F9-9400-4502-B347-44C49A23C98B}" destId="{119F817C-7DF2-44E8-AF0A-815BD97328B7}" srcOrd="1" destOrd="0" presId="urn:microsoft.com/office/officeart/2018/2/layout/IconCircleList"/>
    <dgm:cxn modelId="{02E2B03C-7ABB-4977-B8A8-8C37387300EA}" type="presParOf" srcId="{CF4210F9-9400-4502-B347-44C49A23C98B}" destId="{B5AE4921-A24C-49E8-BD97-34B7D78BDBA0}" srcOrd="2" destOrd="0" presId="urn:microsoft.com/office/officeart/2018/2/layout/IconCircleList"/>
    <dgm:cxn modelId="{80F9CE1B-21EC-419C-8A02-570F79D44CA9}" type="presParOf" srcId="{CF4210F9-9400-4502-B347-44C49A23C98B}" destId="{6660CF59-8282-490E-82C6-E3B62A37579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6587C0-7121-415B-B512-D90373F5227D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D01E106-6F6B-4679-98E5-81B35B93B2E6}">
      <dgm:prSet/>
      <dgm:spPr/>
      <dgm:t>
        <a:bodyPr/>
        <a:lstStyle/>
        <a:p>
          <a:r>
            <a:rPr lang="en-US"/>
            <a:t>Decide</a:t>
          </a:r>
        </a:p>
      </dgm:t>
    </dgm:pt>
    <dgm:pt modelId="{57077CC7-CE80-4463-9411-E6F1EB5D2D17}" type="parTrans" cxnId="{4BF9C137-0A50-4C15-81F2-464A8260F93E}">
      <dgm:prSet/>
      <dgm:spPr/>
      <dgm:t>
        <a:bodyPr/>
        <a:lstStyle/>
        <a:p>
          <a:endParaRPr lang="en-US"/>
        </a:p>
      </dgm:t>
    </dgm:pt>
    <dgm:pt modelId="{D2694702-18E8-409F-9181-987C444885A4}" type="sibTrans" cxnId="{4BF9C137-0A50-4C15-81F2-464A8260F93E}">
      <dgm:prSet/>
      <dgm:spPr/>
      <dgm:t>
        <a:bodyPr/>
        <a:lstStyle/>
        <a:p>
          <a:endParaRPr lang="en-US"/>
        </a:p>
      </dgm:t>
    </dgm:pt>
    <dgm:pt modelId="{A6FBEBBA-012D-4D19-B024-5BA5D33459A8}">
      <dgm:prSet/>
      <dgm:spPr/>
      <dgm:t>
        <a:bodyPr/>
        <a:lstStyle/>
        <a:p>
          <a:r>
            <a:rPr lang="en-US"/>
            <a:t>Decide who is paying the bills</a:t>
          </a:r>
        </a:p>
      </dgm:t>
    </dgm:pt>
    <dgm:pt modelId="{7F65C2CE-85BC-444C-A074-3771C1F3C863}" type="parTrans" cxnId="{AD490D96-E5AE-4956-8B1B-AA44A697ED60}">
      <dgm:prSet/>
      <dgm:spPr/>
      <dgm:t>
        <a:bodyPr/>
        <a:lstStyle/>
        <a:p>
          <a:endParaRPr lang="en-US"/>
        </a:p>
      </dgm:t>
    </dgm:pt>
    <dgm:pt modelId="{52BA0DDC-0F45-4663-8F58-B5EBFFACCDD1}" type="sibTrans" cxnId="{AD490D96-E5AE-4956-8B1B-AA44A697ED60}">
      <dgm:prSet/>
      <dgm:spPr/>
      <dgm:t>
        <a:bodyPr/>
        <a:lstStyle/>
        <a:p>
          <a:endParaRPr lang="en-US"/>
        </a:p>
      </dgm:t>
    </dgm:pt>
    <dgm:pt modelId="{878B6F16-72D0-4CBD-9069-8A7E239029A6}">
      <dgm:prSet/>
      <dgm:spPr/>
      <dgm:t>
        <a:bodyPr/>
        <a:lstStyle/>
        <a:p>
          <a:r>
            <a:rPr lang="en-US"/>
            <a:t>Open</a:t>
          </a:r>
        </a:p>
      </dgm:t>
    </dgm:pt>
    <dgm:pt modelId="{482F1483-BE6C-4177-9620-527DE81A501D}" type="parTrans" cxnId="{DA1B2C66-35AF-4705-91A1-6643B54DE093}">
      <dgm:prSet/>
      <dgm:spPr/>
      <dgm:t>
        <a:bodyPr/>
        <a:lstStyle/>
        <a:p>
          <a:endParaRPr lang="en-US"/>
        </a:p>
      </dgm:t>
    </dgm:pt>
    <dgm:pt modelId="{5F42B164-83EB-49A1-BC80-0186B27FF75B}" type="sibTrans" cxnId="{DA1B2C66-35AF-4705-91A1-6643B54DE093}">
      <dgm:prSet/>
      <dgm:spPr/>
      <dgm:t>
        <a:bodyPr/>
        <a:lstStyle/>
        <a:p>
          <a:endParaRPr lang="en-US"/>
        </a:p>
      </dgm:t>
    </dgm:pt>
    <dgm:pt modelId="{CCEB4F8B-9566-4A40-B005-461BE67383DA}">
      <dgm:prSet/>
      <dgm:spPr/>
      <dgm:t>
        <a:bodyPr/>
        <a:lstStyle/>
        <a:p>
          <a:r>
            <a:rPr lang="en-US"/>
            <a:t>Open a bill as soon as it comes in</a:t>
          </a:r>
        </a:p>
      </dgm:t>
    </dgm:pt>
    <dgm:pt modelId="{6AF93866-2D6A-4AF0-977D-6F1677767F3B}" type="parTrans" cxnId="{A78CF962-78B8-4E3E-B6FF-850862730190}">
      <dgm:prSet/>
      <dgm:spPr/>
      <dgm:t>
        <a:bodyPr/>
        <a:lstStyle/>
        <a:p>
          <a:endParaRPr lang="en-US"/>
        </a:p>
      </dgm:t>
    </dgm:pt>
    <dgm:pt modelId="{DA5F6E30-6A2A-4E3E-A05C-7923A9FFE932}" type="sibTrans" cxnId="{A78CF962-78B8-4E3E-B6FF-850862730190}">
      <dgm:prSet/>
      <dgm:spPr/>
      <dgm:t>
        <a:bodyPr/>
        <a:lstStyle/>
        <a:p>
          <a:endParaRPr lang="en-US"/>
        </a:p>
      </dgm:t>
    </dgm:pt>
    <dgm:pt modelId="{FF34E53A-7A50-4E9B-B063-5309F19E8B17}">
      <dgm:prSet/>
      <dgm:spPr/>
      <dgm:t>
        <a:bodyPr/>
        <a:lstStyle/>
        <a:p>
          <a:r>
            <a:rPr lang="en-US"/>
            <a:t>Pay</a:t>
          </a:r>
        </a:p>
      </dgm:t>
    </dgm:pt>
    <dgm:pt modelId="{5940A40B-ABBE-4D3C-80A2-1E819BAE3D97}" type="parTrans" cxnId="{FFBB4AB6-6473-4C10-8A66-02B64B27A6A9}">
      <dgm:prSet/>
      <dgm:spPr/>
      <dgm:t>
        <a:bodyPr/>
        <a:lstStyle/>
        <a:p>
          <a:endParaRPr lang="en-US"/>
        </a:p>
      </dgm:t>
    </dgm:pt>
    <dgm:pt modelId="{09ACEC6A-9B4B-4E08-B4DD-882BF19863C3}" type="sibTrans" cxnId="{FFBB4AB6-6473-4C10-8A66-02B64B27A6A9}">
      <dgm:prSet/>
      <dgm:spPr/>
      <dgm:t>
        <a:bodyPr/>
        <a:lstStyle/>
        <a:p>
          <a:endParaRPr lang="en-US"/>
        </a:p>
      </dgm:t>
    </dgm:pt>
    <dgm:pt modelId="{F3C832C8-702A-4D33-A594-E7E5CFCE10B8}">
      <dgm:prSet/>
      <dgm:spPr/>
      <dgm:t>
        <a:bodyPr/>
        <a:lstStyle/>
        <a:p>
          <a:r>
            <a:rPr lang="en-US"/>
            <a:t>Pay bills on time</a:t>
          </a:r>
        </a:p>
      </dgm:t>
    </dgm:pt>
    <dgm:pt modelId="{5BE22955-BE63-4423-83DF-BE4892E70A53}" type="parTrans" cxnId="{F3280CB8-00E9-420A-9FA3-688EEF58B27F}">
      <dgm:prSet/>
      <dgm:spPr/>
      <dgm:t>
        <a:bodyPr/>
        <a:lstStyle/>
        <a:p>
          <a:endParaRPr lang="en-US"/>
        </a:p>
      </dgm:t>
    </dgm:pt>
    <dgm:pt modelId="{3A8120F0-5ADC-4C76-AC9A-2ECD230FB998}" type="sibTrans" cxnId="{F3280CB8-00E9-420A-9FA3-688EEF58B27F}">
      <dgm:prSet/>
      <dgm:spPr/>
      <dgm:t>
        <a:bodyPr/>
        <a:lstStyle/>
        <a:p>
          <a:endParaRPr lang="en-US"/>
        </a:p>
      </dgm:t>
    </dgm:pt>
    <dgm:pt modelId="{69D2D007-5D62-4499-98C2-D28C37B04991}">
      <dgm:prSet/>
      <dgm:spPr/>
      <dgm:t>
        <a:bodyPr/>
        <a:lstStyle/>
        <a:p>
          <a:r>
            <a:rPr lang="en-US"/>
            <a:t>Send</a:t>
          </a:r>
        </a:p>
      </dgm:t>
    </dgm:pt>
    <dgm:pt modelId="{7636D2B3-5EC4-454D-97B2-16C2279872B4}" type="parTrans" cxnId="{16FC2EE2-82FE-4D6A-8228-36B942838979}">
      <dgm:prSet/>
      <dgm:spPr/>
      <dgm:t>
        <a:bodyPr/>
        <a:lstStyle/>
        <a:p>
          <a:endParaRPr lang="en-US"/>
        </a:p>
      </dgm:t>
    </dgm:pt>
    <dgm:pt modelId="{61DE83A7-4426-4C87-A5FA-0BFC44799676}" type="sibTrans" cxnId="{16FC2EE2-82FE-4D6A-8228-36B942838979}">
      <dgm:prSet/>
      <dgm:spPr/>
      <dgm:t>
        <a:bodyPr/>
        <a:lstStyle/>
        <a:p>
          <a:endParaRPr lang="en-US"/>
        </a:p>
      </dgm:t>
    </dgm:pt>
    <dgm:pt modelId="{465FFDBA-0AC1-4174-9602-3B92995AD20B}">
      <dgm:prSet/>
      <dgm:spPr/>
      <dgm:t>
        <a:bodyPr/>
        <a:lstStyle/>
        <a:p>
          <a:r>
            <a:rPr lang="en-US"/>
            <a:t>Never send cash in the mail</a:t>
          </a:r>
        </a:p>
      </dgm:t>
    </dgm:pt>
    <dgm:pt modelId="{78B9686E-0AED-4489-B6F8-CE73159F4035}" type="parTrans" cxnId="{7A3B9362-4A77-450B-99B7-498030626329}">
      <dgm:prSet/>
      <dgm:spPr/>
      <dgm:t>
        <a:bodyPr/>
        <a:lstStyle/>
        <a:p>
          <a:endParaRPr lang="en-US"/>
        </a:p>
      </dgm:t>
    </dgm:pt>
    <dgm:pt modelId="{9FCCBEA5-A632-4948-9045-DDF3597790A7}" type="sibTrans" cxnId="{7A3B9362-4A77-450B-99B7-498030626329}">
      <dgm:prSet/>
      <dgm:spPr/>
      <dgm:t>
        <a:bodyPr/>
        <a:lstStyle/>
        <a:p>
          <a:endParaRPr lang="en-US"/>
        </a:p>
      </dgm:t>
    </dgm:pt>
    <dgm:pt modelId="{BFA7E5CF-CE69-4172-8320-8A8A5315A23D}">
      <dgm:prSet/>
      <dgm:spPr/>
      <dgm:t>
        <a:bodyPr/>
        <a:lstStyle/>
        <a:p>
          <a:r>
            <a:rPr lang="en-US"/>
            <a:t>Get</a:t>
          </a:r>
        </a:p>
      </dgm:t>
    </dgm:pt>
    <dgm:pt modelId="{7C5A49BA-F465-4EFD-9192-17EE50663B8A}" type="parTrans" cxnId="{2317027A-698A-4D7F-9BB5-DDB7C779CA3B}">
      <dgm:prSet/>
      <dgm:spPr/>
      <dgm:t>
        <a:bodyPr/>
        <a:lstStyle/>
        <a:p>
          <a:endParaRPr lang="en-US"/>
        </a:p>
      </dgm:t>
    </dgm:pt>
    <dgm:pt modelId="{CA3F2645-E8C1-4CFB-9D56-CD46DE15B04F}" type="sibTrans" cxnId="{2317027A-698A-4D7F-9BB5-DDB7C779CA3B}">
      <dgm:prSet/>
      <dgm:spPr/>
      <dgm:t>
        <a:bodyPr/>
        <a:lstStyle/>
        <a:p>
          <a:endParaRPr lang="en-US"/>
        </a:p>
      </dgm:t>
    </dgm:pt>
    <dgm:pt modelId="{BC056118-5F61-42BF-86AD-5096F868B40C}">
      <dgm:prSet/>
      <dgm:spPr/>
      <dgm:t>
        <a:bodyPr/>
        <a:lstStyle/>
        <a:p>
          <a:r>
            <a:rPr lang="en-US"/>
            <a:t>Get a receipt</a:t>
          </a:r>
        </a:p>
      </dgm:t>
    </dgm:pt>
    <dgm:pt modelId="{B8AC74BD-A89A-47A7-9941-A219338701A8}" type="parTrans" cxnId="{37082E5C-1DFD-422F-9AEB-FB4D2A2E4D30}">
      <dgm:prSet/>
      <dgm:spPr/>
      <dgm:t>
        <a:bodyPr/>
        <a:lstStyle/>
        <a:p>
          <a:endParaRPr lang="en-US"/>
        </a:p>
      </dgm:t>
    </dgm:pt>
    <dgm:pt modelId="{6545FBF4-EA85-48F6-B33F-884C34DCAA02}" type="sibTrans" cxnId="{37082E5C-1DFD-422F-9AEB-FB4D2A2E4D30}">
      <dgm:prSet/>
      <dgm:spPr/>
      <dgm:t>
        <a:bodyPr/>
        <a:lstStyle/>
        <a:p>
          <a:endParaRPr lang="en-US"/>
        </a:p>
      </dgm:t>
    </dgm:pt>
    <dgm:pt modelId="{4E684776-E159-4A00-92C0-05085C8A4E6B}">
      <dgm:prSet/>
      <dgm:spPr/>
      <dgm:t>
        <a:bodyPr/>
        <a:lstStyle/>
        <a:p>
          <a:r>
            <a:rPr lang="en-US"/>
            <a:t>Keep</a:t>
          </a:r>
        </a:p>
      </dgm:t>
    </dgm:pt>
    <dgm:pt modelId="{E54F49C1-11F6-4DA7-801F-A8C49823E3A4}" type="parTrans" cxnId="{B418E4CC-A63F-4301-82DC-AA5D5AC7D155}">
      <dgm:prSet/>
      <dgm:spPr/>
      <dgm:t>
        <a:bodyPr/>
        <a:lstStyle/>
        <a:p>
          <a:endParaRPr lang="en-US"/>
        </a:p>
      </dgm:t>
    </dgm:pt>
    <dgm:pt modelId="{FEED3AF9-B53A-4613-A892-4C48D232206B}" type="sibTrans" cxnId="{B418E4CC-A63F-4301-82DC-AA5D5AC7D155}">
      <dgm:prSet/>
      <dgm:spPr/>
      <dgm:t>
        <a:bodyPr/>
        <a:lstStyle/>
        <a:p>
          <a:endParaRPr lang="en-US"/>
        </a:p>
      </dgm:t>
    </dgm:pt>
    <dgm:pt modelId="{F978312B-02DC-4B09-A546-6F96F51564A2}">
      <dgm:prSet/>
      <dgm:spPr/>
      <dgm:t>
        <a:bodyPr/>
        <a:lstStyle/>
        <a:p>
          <a:r>
            <a:rPr lang="en-US"/>
            <a:t>Keep receipts for large expenses</a:t>
          </a:r>
        </a:p>
      </dgm:t>
    </dgm:pt>
    <dgm:pt modelId="{34983F38-4735-4435-A09B-93A1E1822BE0}" type="parTrans" cxnId="{1AE2F65C-07E3-4482-A95F-493586A5C0E6}">
      <dgm:prSet/>
      <dgm:spPr/>
      <dgm:t>
        <a:bodyPr/>
        <a:lstStyle/>
        <a:p>
          <a:endParaRPr lang="en-US"/>
        </a:p>
      </dgm:t>
    </dgm:pt>
    <dgm:pt modelId="{9CA43A92-5D18-40D2-902B-1D77C43155C3}" type="sibTrans" cxnId="{1AE2F65C-07E3-4482-A95F-493586A5C0E6}">
      <dgm:prSet/>
      <dgm:spPr/>
      <dgm:t>
        <a:bodyPr/>
        <a:lstStyle/>
        <a:p>
          <a:endParaRPr lang="en-US"/>
        </a:p>
      </dgm:t>
    </dgm:pt>
    <dgm:pt modelId="{703C9C4C-C8BB-4D0A-B505-9623353CC1F9}" type="pres">
      <dgm:prSet presAssocID="{F06587C0-7121-415B-B512-D90373F5227D}" presName="Name0" presStyleCnt="0">
        <dgm:presLayoutVars>
          <dgm:dir/>
          <dgm:animLvl val="lvl"/>
          <dgm:resizeHandles val="exact"/>
        </dgm:presLayoutVars>
      </dgm:prSet>
      <dgm:spPr/>
    </dgm:pt>
    <dgm:pt modelId="{B61A10E3-C23B-4172-8C7C-D4B47363C306}" type="pres">
      <dgm:prSet presAssocID="{AD01E106-6F6B-4679-98E5-81B35B93B2E6}" presName="composite" presStyleCnt="0"/>
      <dgm:spPr/>
    </dgm:pt>
    <dgm:pt modelId="{1E266A38-D3B2-4455-B566-3D00206241DD}" type="pres">
      <dgm:prSet presAssocID="{AD01E106-6F6B-4679-98E5-81B35B93B2E6}" presName="parTx" presStyleLbl="alignNode1" presStyleIdx="0" presStyleCnt="6">
        <dgm:presLayoutVars>
          <dgm:chMax val="0"/>
          <dgm:chPref val="0"/>
        </dgm:presLayoutVars>
      </dgm:prSet>
      <dgm:spPr/>
    </dgm:pt>
    <dgm:pt modelId="{AFF67AFA-BFA0-40F6-AEDB-6F99AD8E3FA9}" type="pres">
      <dgm:prSet presAssocID="{AD01E106-6F6B-4679-98E5-81B35B93B2E6}" presName="desTx" presStyleLbl="alignAccFollowNode1" presStyleIdx="0" presStyleCnt="6">
        <dgm:presLayoutVars/>
      </dgm:prSet>
      <dgm:spPr/>
    </dgm:pt>
    <dgm:pt modelId="{E706352B-F83B-469F-929D-07B7B1CC5B65}" type="pres">
      <dgm:prSet presAssocID="{D2694702-18E8-409F-9181-987C444885A4}" presName="space" presStyleCnt="0"/>
      <dgm:spPr/>
    </dgm:pt>
    <dgm:pt modelId="{1C035339-7C9F-4D8D-A049-B66197A72DD6}" type="pres">
      <dgm:prSet presAssocID="{878B6F16-72D0-4CBD-9069-8A7E239029A6}" presName="composite" presStyleCnt="0"/>
      <dgm:spPr/>
    </dgm:pt>
    <dgm:pt modelId="{B57A46AE-8950-4AAF-A6B2-A0D421FCC11B}" type="pres">
      <dgm:prSet presAssocID="{878B6F16-72D0-4CBD-9069-8A7E239029A6}" presName="parTx" presStyleLbl="alignNode1" presStyleIdx="1" presStyleCnt="6">
        <dgm:presLayoutVars>
          <dgm:chMax val="0"/>
          <dgm:chPref val="0"/>
        </dgm:presLayoutVars>
      </dgm:prSet>
      <dgm:spPr/>
    </dgm:pt>
    <dgm:pt modelId="{CE3DAAE3-81B2-446D-B0A8-492A291C5AE5}" type="pres">
      <dgm:prSet presAssocID="{878B6F16-72D0-4CBD-9069-8A7E239029A6}" presName="desTx" presStyleLbl="alignAccFollowNode1" presStyleIdx="1" presStyleCnt="6">
        <dgm:presLayoutVars/>
      </dgm:prSet>
      <dgm:spPr/>
    </dgm:pt>
    <dgm:pt modelId="{49AF489B-5AF4-40AC-B015-31F2090C32F1}" type="pres">
      <dgm:prSet presAssocID="{5F42B164-83EB-49A1-BC80-0186B27FF75B}" presName="space" presStyleCnt="0"/>
      <dgm:spPr/>
    </dgm:pt>
    <dgm:pt modelId="{B4516EC9-9066-404F-A4A6-4E4F4273F1BA}" type="pres">
      <dgm:prSet presAssocID="{FF34E53A-7A50-4E9B-B063-5309F19E8B17}" presName="composite" presStyleCnt="0"/>
      <dgm:spPr/>
    </dgm:pt>
    <dgm:pt modelId="{6D4BB816-DA4E-46D2-8C81-C214408BAF7A}" type="pres">
      <dgm:prSet presAssocID="{FF34E53A-7A50-4E9B-B063-5309F19E8B17}" presName="parTx" presStyleLbl="alignNode1" presStyleIdx="2" presStyleCnt="6">
        <dgm:presLayoutVars>
          <dgm:chMax val="0"/>
          <dgm:chPref val="0"/>
        </dgm:presLayoutVars>
      </dgm:prSet>
      <dgm:spPr/>
    </dgm:pt>
    <dgm:pt modelId="{3120D67E-94A5-4B0A-91A9-902565EABE7F}" type="pres">
      <dgm:prSet presAssocID="{FF34E53A-7A50-4E9B-B063-5309F19E8B17}" presName="desTx" presStyleLbl="alignAccFollowNode1" presStyleIdx="2" presStyleCnt="6">
        <dgm:presLayoutVars/>
      </dgm:prSet>
      <dgm:spPr/>
    </dgm:pt>
    <dgm:pt modelId="{4CF06024-A36A-4DFE-AD2F-E821CEB5F1E0}" type="pres">
      <dgm:prSet presAssocID="{09ACEC6A-9B4B-4E08-B4DD-882BF19863C3}" presName="space" presStyleCnt="0"/>
      <dgm:spPr/>
    </dgm:pt>
    <dgm:pt modelId="{3D8CF969-54ED-45CF-8F17-A6BC541154E0}" type="pres">
      <dgm:prSet presAssocID="{69D2D007-5D62-4499-98C2-D28C37B04991}" presName="composite" presStyleCnt="0"/>
      <dgm:spPr/>
    </dgm:pt>
    <dgm:pt modelId="{0B9EB7C6-29A3-45EE-8032-A643EBA21855}" type="pres">
      <dgm:prSet presAssocID="{69D2D007-5D62-4499-98C2-D28C37B04991}" presName="parTx" presStyleLbl="alignNode1" presStyleIdx="3" presStyleCnt="6">
        <dgm:presLayoutVars>
          <dgm:chMax val="0"/>
          <dgm:chPref val="0"/>
        </dgm:presLayoutVars>
      </dgm:prSet>
      <dgm:spPr/>
    </dgm:pt>
    <dgm:pt modelId="{8457C8C7-AAC8-44A2-B5B9-7A31274DDA98}" type="pres">
      <dgm:prSet presAssocID="{69D2D007-5D62-4499-98C2-D28C37B04991}" presName="desTx" presStyleLbl="alignAccFollowNode1" presStyleIdx="3" presStyleCnt="6">
        <dgm:presLayoutVars/>
      </dgm:prSet>
      <dgm:spPr/>
    </dgm:pt>
    <dgm:pt modelId="{658A1621-6A9F-490E-A231-826B9BDA63D0}" type="pres">
      <dgm:prSet presAssocID="{61DE83A7-4426-4C87-A5FA-0BFC44799676}" presName="space" presStyleCnt="0"/>
      <dgm:spPr/>
    </dgm:pt>
    <dgm:pt modelId="{42999761-69C4-41B0-9084-94D4EEDA1761}" type="pres">
      <dgm:prSet presAssocID="{BFA7E5CF-CE69-4172-8320-8A8A5315A23D}" presName="composite" presStyleCnt="0"/>
      <dgm:spPr/>
    </dgm:pt>
    <dgm:pt modelId="{C2119E30-2328-4F00-B591-127E4011B701}" type="pres">
      <dgm:prSet presAssocID="{BFA7E5CF-CE69-4172-8320-8A8A5315A23D}" presName="parTx" presStyleLbl="alignNode1" presStyleIdx="4" presStyleCnt="6">
        <dgm:presLayoutVars>
          <dgm:chMax val="0"/>
          <dgm:chPref val="0"/>
        </dgm:presLayoutVars>
      </dgm:prSet>
      <dgm:spPr/>
    </dgm:pt>
    <dgm:pt modelId="{5207C03B-798D-4834-90DA-B82E79F359AD}" type="pres">
      <dgm:prSet presAssocID="{BFA7E5CF-CE69-4172-8320-8A8A5315A23D}" presName="desTx" presStyleLbl="alignAccFollowNode1" presStyleIdx="4" presStyleCnt="6">
        <dgm:presLayoutVars/>
      </dgm:prSet>
      <dgm:spPr/>
    </dgm:pt>
    <dgm:pt modelId="{327443D9-44DA-47A3-879C-8405715E7D46}" type="pres">
      <dgm:prSet presAssocID="{CA3F2645-E8C1-4CFB-9D56-CD46DE15B04F}" presName="space" presStyleCnt="0"/>
      <dgm:spPr/>
    </dgm:pt>
    <dgm:pt modelId="{9FD3C8D8-437D-424D-A1A1-3536E35FD82A}" type="pres">
      <dgm:prSet presAssocID="{4E684776-E159-4A00-92C0-05085C8A4E6B}" presName="composite" presStyleCnt="0"/>
      <dgm:spPr/>
    </dgm:pt>
    <dgm:pt modelId="{FB228415-9292-43E1-8476-34B47F600257}" type="pres">
      <dgm:prSet presAssocID="{4E684776-E159-4A00-92C0-05085C8A4E6B}" presName="parTx" presStyleLbl="alignNode1" presStyleIdx="5" presStyleCnt="6">
        <dgm:presLayoutVars>
          <dgm:chMax val="0"/>
          <dgm:chPref val="0"/>
        </dgm:presLayoutVars>
      </dgm:prSet>
      <dgm:spPr/>
    </dgm:pt>
    <dgm:pt modelId="{E4E46978-A168-4A32-A9B1-CBFAAF94C15A}" type="pres">
      <dgm:prSet presAssocID="{4E684776-E159-4A00-92C0-05085C8A4E6B}" presName="desTx" presStyleLbl="alignAccFollowNode1" presStyleIdx="5" presStyleCnt="6">
        <dgm:presLayoutVars/>
      </dgm:prSet>
      <dgm:spPr/>
    </dgm:pt>
  </dgm:ptLst>
  <dgm:cxnLst>
    <dgm:cxn modelId="{198EC013-A30F-40E9-B200-58A688433ECE}" type="presOf" srcId="{878B6F16-72D0-4CBD-9069-8A7E239029A6}" destId="{B57A46AE-8950-4AAF-A6B2-A0D421FCC11B}" srcOrd="0" destOrd="0" presId="urn:microsoft.com/office/officeart/2016/7/layout/ChevronBlockProcess"/>
    <dgm:cxn modelId="{ED4F4621-BB55-489F-9C9A-C119E62240AE}" type="presOf" srcId="{FF34E53A-7A50-4E9B-B063-5309F19E8B17}" destId="{6D4BB816-DA4E-46D2-8C81-C214408BAF7A}" srcOrd="0" destOrd="0" presId="urn:microsoft.com/office/officeart/2016/7/layout/ChevronBlockProcess"/>
    <dgm:cxn modelId="{4BF9C137-0A50-4C15-81F2-464A8260F93E}" srcId="{F06587C0-7121-415B-B512-D90373F5227D}" destId="{AD01E106-6F6B-4679-98E5-81B35B93B2E6}" srcOrd="0" destOrd="0" parTransId="{57077CC7-CE80-4463-9411-E6F1EB5D2D17}" sibTransId="{D2694702-18E8-409F-9181-987C444885A4}"/>
    <dgm:cxn modelId="{BAD25940-3834-4F7D-A1F0-9194FAFE1060}" type="presOf" srcId="{F978312B-02DC-4B09-A546-6F96F51564A2}" destId="{E4E46978-A168-4A32-A9B1-CBFAAF94C15A}" srcOrd="0" destOrd="0" presId="urn:microsoft.com/office/officeart/2016/7/layout/ChevronBlockProcess"/>
    <dgm:cxn modelId="{37082E5C-1DFD-422F-9AEB-FB4D2A2E4D30}" srcId="{BFA7E5CF-CE69-4172-8320-8A8A5315A23D}" destId="{BC056118-5F61-42BF-86AD-5096F868B40C}" srcOrd="0" destOrd="0" parTransId="{B8AC74BD-A89A-47A7-9941-A219338701A8}" sibTransId="{6545FBF4-EA85-48F6-B33F-884C34DCAA02}"/>
    <dgm:cxn modelId="{1AE2F65C-07E3-4482-A95F-493586A5C0E6}" srcId="{4E684776-E159-4A00-92C0-05085C8A4E6B}" destId="{F978312B-02DC-4B09-A546-6F96F51564A2}" srcOrd="0" destOrd="0" parTransId="{34983F38-4735-4435-A09B-93A1E1822BE0}" sibTransId="{9CA43A92-5D18-40D2-902B-1D77C43155C3}"/>
    <dgm:cxn modelId="{7A3B9362-4A77-450B-99B7-498030626329}" srcId="{69D2D007-5D62-4499-98C2-D28C37B04991}" destId="{465FFDBA-0AC1-4174-9602-3B92995AD20B}" srcOrd="0" destOrd="0" parTransId="{78B9686E-0AED-4489-B6F8-CE73159F4035}" sibTransId="{9FCCBEA5-A632-4948-9045-DDF3597790A7}"/>
    <dgm:cxn modelId="{A78CF962-78B8-4E3E-B6FF-850862730190}" srcId="{878B6F16-72D0-4CBD-9069-8A7E239029A6}" destId="{CCEB4F8B-9566-4A40-B005-461BE67383DA}" srcOrd="0" destOrd="0" parTransId="{6AF93866-2D6A-4AF0-977D-6F1677767F3B}" sibTransId="{DA5F6E30-6A2A-4E3E-A05C-7923A9FFE932}"/>
    <dgm:cxn modelId="{DA1B2C66-35AF-4705-91A1-6643B54DE093}" srcId="{F06587C0-7121-415B-B512-D90373F5227D}" destId="{878B6F16-72D0-4CBD-9069-8A7E239029A6}" srcOrd="1" destOrd="0" parTransId="{482F1483-BE6C-4177-9620-527DE81A501D}" sibTransId="{5F42B164-83EB-49A1-BC80-0186B27FF75B}"/>
    <dgm:cxn modelId="{DC783379-7378-4492-B7B8-E3D37ACECE2F}" type="presOf" srcId="{4E684776-E159-4A00-92C0-05085C8A4E6B}" destId="{FB228415-9292-43E1-8476-34B47F600257}" srcOrd="0" destOrd="0" presId="urn:microsoft.com/office/officeart/2016/7/layout/ChevronBlockProcess"/>
    <dgm:cxn modelId="{2317027A-698A-4D7F-9BB5-DDB7C779CA3B}" srcId="{F06587C0-7121-415B-B512-D90373F5227D}" destId="{BFA7E5CF-CE69-4172-8320-8A8A5315A23D}" srcOrd="4" destOrd="0" parTransId="{7C5A49BA-F465-4EFD-9192-17EE50663B8A}" sibTransId="{CA3F2645-E8C1-4CFB-9D56-CD46DE15B04F}"/>
    <dgm:cxn modelId="{610F4584-0F16-4B7D-9E14-1C2CEB8D87B5}" type="presOf" srcId="{BFA7E5CF-CE69-4172-8320-8A8A5315A23D}" destId="{C2119E30-2328-4F00-B591-127E4011B701}" srcOrd="0" destOrd="0" presId="urn:microsoft.com/office/officeart/2016/7/layout/ChevronBlockProcess"/>
    <dgm:cxn modelId="{AD490D96-E5AE-4956-8B1B-AA44A697ED60}" srcId="{AD01E106-6F6B-4679-98E5-81B35B93B2E6}" destId="{A6FBEBBA-012D-4D19-B024-5BA5D33459A8}" srcOrd="0" destOrd="0" parTransId="{7F65C2CE-85BC-444C-A074-3771C1F3C863}" sibTransId="{52BA0DDC-0F45-4663-8F58-B5EBFFACCDD1}"/>
    <dgm:cxn modelId="{6BD8BCA3-18B8-48C7-A3AA-31D83864CBB3}" type="presOf" srcId="{BC056118-5F61-42BF-86AD-5096F868B40C}" destId="{5207C03B-798D-4834-90DA-B82E79F359AD}" srcOrd="0" destOrd="0" presId="urn:microsoft.com/office/officeart/2016/7/layout/ChevronBlockProcess"/>
    <dgm:cxn modelId="{33D000A7-8F87-435E-AE1E-4222DE2D7675}" type="presOf" srcId="{69D2D007-5D62-4499-98C2-D28C37B04991}" destId="{0B9EB7C6-29A3-45EE-8032-A643EBA21855}" srcOrd="0" destOrd="0" presId="urn:microsoft.com/office/officeart/2016/7/layout/ChevronBlockProcess"/>
    <dgm:cxn modelId="{9175F6AC-7036-48EB-9BA4-A4D413CE80D5}" type="presOf" srcId="{F06587C0-7121-415B-B512-D90373F5227D}" destId="{703C9C4C-C8BB-4D0A-B505-9623353CC1F9}" srcOrd="0" destOrd="0" presId="urn:microsoft.com/office/officeart/2016/7/layout/ChevronBlockProcess"/>
    <dgm:cxn modelId="{FFBB4AB6-6473-4C10-8A66-02B64B27A6A9}" srcId="{F06587C0-7121-415B-B512-D90373F5227D}" destId="{FF34E53A-7A50-4E9B-B063-5309F19E8B17}" srcOrd="2" destOrd="0" parTransId="{5940A40B-ABBE-4D3C-80A2-1E819BAE3D97}" sibTransId="{09ACEC6A-9B4B-4E08-B4DD-882BF19863C3}"/>
    <dgm:cxn modelId="{F3280CB8-00E9-420A-9FA3-688EEF58B27F}" srcId="{FF34E53A-7A50-4E9B-B063-5309F19E8B17}" destId="{F3C832C8-702A-4D33-A594-E7E5CFCE10B8}" srcOrd="0" destOrd="0" parTransId="{5BE22955-BE63-4423-83DF-BE4892E70A53}" sibTransId="{3A8120F0-5ADC-4C76-AC9A-2ECD230FB998}"/>
    <dgm:cxn modelId="{29422ABE-4AFB-4A40-949C-9A8C4FB91940}" type="presOf" srcId="{CCEB4F8B-9566-4A40-B005-461BE67383DA}" destId="{CE3DAAE3-81B2-446D-B0A8-492A291C5AE5}" srcOrd="0" destOrd="0" presId="urn:microsoft.com/office/officeart/2016/7/layout/ChevronBlockProcess"/>
    <dgm:cxn modelId="{07CF40CB-E41F-4BB3-974A-FF35A6653B54}" type="presOf" srcId="{AD01E106-6F6B-4679-98E5-81B35B93B2E6}" destId="{1E266A38-D3B2-4455-B566-3D00206241DD}" srcOrd="0" destOrd="0" presId="urn:microsoft.com/office/officeart/2016/7/layout/ChevronBlockProcess"/>
    <dgm:cxn modelId="{B418E4CC-A63F-4301-82DC-AA5D5AC7D155}" srcId="{F06587C0-7121-415B-B512-D90373F5227D}" destId="{4E684776-E159-4A00-92C0-05085C8A4E6B}" srcOrd="5" destOrd="0" parTransId="{E54F49C1-11F6-4DA7-801F-A8C49823E3A4}" sibTransId="{FEED3AF9-B53A-4613-A892-4C48D232206B}"/>
    <dgm:cxn modelId="{2984EDCD-EEC2-44A1-81A4-69A2D45FE53A}" type="presOf" srcId="{465FFDBA-0AC1-4174-9602-3B92995AD20B}" destId="{8457C8C7-AAC8-44A2-B5B9-7A31274DDA98}" srcOrd="0" destOrd="0" presId="urn:microsoft.com/office/officeart/2016/7/layout/ChevronBlockProcess"/>
    <dgm:cxn modelId="{0D5DEFDF-C122-4378-853F-0BBFAAB6FA55}" type="presOf" srcId="{A6FBEBBA-012D-4D19-B024-5BA5D33459A8}" destId="{AFF67AFA-BFA0-40F6-AEDB-6F99AD8E3FA9}" srcOrd="0" destOrd="0" presId="urn:microsoft.com/office/officeart/2016/7/layout/ChevronBlockProcess"/>
    <dgm:cxn modelId="{16FC2EE2-82FE-4D6A-8228-36B942838979}" srcId="{F06587C0-7121-415B-B512-D90373F5227D}" destId="{69D2D007-5D62-4499-98C2-D28C37B04991}" srcOrd="3" destOrd="0" parTransId="{7636D2B3-5EC4-454D-97B2-16C2279872B4}" sibTransId="{61DE83A7-4426-4C87-A5FA-0BFC44799676}"/>
    <dgm:cxn modelId="{A27A77E3-1B20-45BC-86D5-0562D38E7D4E}" type="presOf" srcId="{F3C832C8-702A-4D33-A594-E7E5CFCE10B8}" destId="{3120D67E-94A5-4B0A-91A9-902565EABE7F}" srcOrd="0" destOrd="0" presId="urn:microsoft.com/office/officeart/2016/7/layout/ChevronBlockProcess"/>
    <dgm:cxn modelId="{658917FA-B98F-4D96-BFAB-BBD968C3332B}" type="presParOf" srcId="{703C9C4C-C8BB-4D0A-B505-9623353CC1F9}" destId="{B61A10E3-C23B-4172-8C7C-D4B47363C306}" srcOrd="0" destOrd="0" presId="urn:microsoft.com/office/officeart/2016/7/layout/ChevronBlockProcess"/>
    <dgm:cxn modelId="{86F8AC7E-1A22-4B3D-A1D1-B711DF7853A7}" type="presParOf" srcId="{B61A10E3-C23B-4172-8C7C-D4B47363C306}" destId="{1E266A38-D3B2-4455-B566-3D00206241DD}" srcOrd="0" destOrd="0" presId="urn:microsoft.com/office/officeart/2016/7/layout/ChevronBlockProcess"/>
    <dgm:cxn modelId="{451900EC-1F0B-44D6-A1CC-4FDFC414C647}" type="presParOf" srcId="{B61A10E3-C23B-4172-8C7C-D4B47363C306}" destId="{AFF67AFA-BFA0-40F6-AEDB-6F99AD8E3FA9}" srcOrd="1" destOrd="0" presId="urn:microsoft.com/office/officeart/2016/7/layout/ChevronBlockProcess"/>
    <dgm:cxn modelId="{24A4CB4B-7E07-403D-AD59-EC3A7D4FCA07}" type="presParOf" srcId="{703C9C4C-C8BB-4D0A-B505-9623353CC1F9}" destId="{E706352B-F83B-469F-929D-07B7B1CC5B65}" srcOrd="1" destOrd="0" presId="urn:microsoft.com/office/officeart/2016/7/layout/ChevronBlockProcess"/>
    <dgm:cxn modelId="{93AE1781-AD0E-4915-8319-B82C7938F4DD}" type="presParOf" srcId="{703C9C4C-C8BB-4D0A-B505-9623353CC1F9}" destId="{1C035339-7C9F-4D8D-A049-B66197A72DD6}" srcOrd="2" destOrd="0" presId="urn:microsoft.com/office/officeart/2016/7/layout/ChevronBlockProcess"/>
    <dgm:cxn modelId="{76E3ACFA-3EE7-45C2-A57F-E1A1047CBF98}" type="presParOf" srcId="{1C035339-7C9F-4D8D-A049-B66197A72DD6}" destId="{B57A46AE-8950-4AAF-A6B2-A0D421FCC11B}" srcOrd="0" destOrd="0" presId="urn:microsoft.com/office/officeart/2016/7/layout/ChevronBlockProcess"/>
    <dgm:cxn modelId="{E4EBF2A5-2574-4BCA-9658-4C99FEFA5DB6}" type="presParOf" srcId="{1C035339-7C9F-4D8D-A049-B66197A72DD6}" destId="{CE3DAAE3-81B2-446D-B0A8-492A291C5AE5}" srcOrd="1" destOrd="0" presId="urn:microsoft.com/office/officeart/2016/7/layout/ChevronBlockProcess"/>
    <dgm:cxn modelId="{0FA624CB-C618-4AB8-83C1-A9E4EB550C58}" type="presParOf" srcId="{703C9C4C-C8BB-4D0A-B505-9623353CC1F9}" destId="{49AF489B-5AF4-40AC-B015-31F2090C32F1}" srcOrd="3" destOrd="0" presId="urn:microsoft.com/office/officeart/2016/7/layout/ChevronBlockProcess"/>
    <dgm:cxn modelId="{6C4416D2-E860-4493-A136-51B7CCEB5B3E}" type="presParOf" srcId="{703C9C4C-C8BB-4D0A-B505-9623353CC1F9}" destId="{B4516EC9-9066-404F-A4A6-4E4F4273F1BA}" srcOrd="4" destOrd="0" presId="urn:microsoft.com/office/officeart/2016/7/layout/ChevronBlockProcess"/>
    <dgm:cxn modelId="{380B6BDD-8284-4C16-89CA-204227BC6E2F}" type="presParOf" srcId="{B4516EC9-9066-404F-A4A6-4E4F4273F1BA}" destId="{6D4BB816-DA4E-46D2-8C81-C214408BAF7A}" srcOrd="0" destOrd="0" presId="urn:microsoft.com/office/officeart/2016/7/layout/ChevronBlockProcess"/>
    <dgm:cxn modelId="{4B68F90C-EBFA-4734-BDDB-C436AFF00B6A}" type="presParOf" srcId="{B4516EC9-9066-404F-A4A6-4E4F4273F1BA}" destId="{3120D67E-94A5-4B0A-91A9-902565EABE7F}" srcOrd="1" destOrd="0" presId="urn:microsoft.com/office/officeart/2016/7/layout/ChevronBlockProcess"/>
    <dgm:cxn modelId="{4E57C517-0C6F-4139-8F35-7709333ED709}" type="presParOf" srcId="{703C9C4C-C8BB-4D0A-B505-9623353CC1F9}" destId="{4CF06024-A36A-4DFE-AD2F-E821CEB5F1E0}" srcOrd="5" destOrd="0" presId="urn:microsoft.com/office/officeart/2016/7/layout/ChevronBlockProcess"/>
    <dgm:cxn modelId="{629C6081-0DD3-4EFB-B8DD-D9D81DC8722F}" type="presParOf" srcId="{703C9C4C-C8BB-4D0A-B505-9623353CC1F9}" destId="{3D8CF969-54ED-45CF-8F17-A6BC541154E0}" srcOrd="6" destOrd="0" presId="urn:microsoft.com/office/officeart/2016/7/layout/ChevronBlockProcess"/>
    <dgm:cxn modelId="{01BFCBB2-96E6-4DFD-84B4-487A812AB395}" type="presParOf" srcId="{3D8CF969-54ED-45CF-8F17-A6BC541154E0}" destId="{0B9EB7C6-29A3-45EE-8032-A643EBA21855}" srcOrd="0" destOrd="0" presId="urn:microsoft.com/office/officeart/2016/7/layout/ChevronBlockProcess"/>
    <dgm:cxn modelId="{1B4F7B64-C307-450E-A8F4-5E69386ED326}" type="presParOf" srcId="{3D8CF969-54ED-45CF-8F17-A6BC541154E0}" destId="{8457C8C7-AAC8-44A2-B5B9-7A31274DDA98}" srcOrd="1" destOrd="0" presId="urn:microsoft.com/office/officeart/2016/7/layout/ChevronBlockProcess"/>
    <dgm:cxn modelId="{165839EA-10DB-487B-BE71-3E5AF09986B5}" type="presParOf" srcId="{703C9C4C-C8BB-4D0A-B505-9623353CC1F9}" destId="{658A1621-6A9F-490E-A231-826B9BDA63D0}" srcOrd="7" destOrd="0" presId="urn:microsoft.com/office/officeart/2016/7/layout/ChevronBlockProcess"/>
    <dgm:cxn modelId="{13D9E597-0C73-4110-8A56-5CD93F4AC319}" type="presParOf" srcId="{703C9C4C-C8BB-4D0A-B505-9623353CC1F9}" destId="{42999761-69C4-41B0-9084-94D4EEDA1761}" srcOrd="8" destOrd="0" presId="urn:microsoft.com/office/officeart/2016/7/layout/ChevronBlockProcess"/>
    <dgm:cxn modelId="{F86BE3F8-0308-48F9-B19B-375C1F1260C5}" type="presParOf" srcId="{42999761-69C4-41B0-9084-94D4EEDA1761}" destId="{C2119E30-2328-4F00-B591-127E4011B701}" srcOrd="0" destOrd="0" presId="urn:microsoft.com/office/officeart/2016/7/layout/ChevronBlockProcess"/>
    <dgm:cxn modelId="{82E3B023-857D-4F28-816E-0D9C51942184}" type="presParOf" srcId="{42999761-69C4-41B0-9084-94D4EEDA1761}" destId="{5207C03B-798D-4834-90DA-B82E79F359AD}" srcOrd="1" destOrd="0" presId="urn:microsoft.com/office/officeart/2016/7/layout/ChevronBlockProcess"/>
    <dgm:cxn modelId="{EBF3A216-A1E4-4A4D-8C12-C0085A2E9EEC}" type="presParOf" srcId="{703C9C4C-C8BB-4D0A-B505-9623353CC1F9}" destId="{327443D9-44DA-47A3-879C-8405715E7D46}" srcOrd="9" destOrd="0" presId="urn:microsoft.com/office/officeart/2016/7/layout/ChevronBlockProcess"/>
    <dgm:cxn modelId="{04425F67-6201-4DFE-A637-DB0727A1CF57}" type="presParOf" srcId="{703C9C4C-C8BB-4D0A-B505-9623353CC1F9}" destId="{9FD3C8D8-437D-424D-A1A1-3536E35FD82A}" srcOrd="10" destOrd="0" presId="urn:microsoft.com/office/officeart/2016/7/layout/ChevronBlockProcess"/>
    <dgm:cxn modelId="{04DDAE2E-A34A-4F3E-AAE9-2D9EDEBCD961}" type="presParOf" srcId="{9FD3C8D8-437D-424D-A1A1-3536E35FD82A}" destId="{FB228415-9292-43E1-8476-34B47F600257}" srcOrd="0" destOrd="0" presId="urn:microsoft.com/office/officeart/2016/7/layout/ChevronBlockProcess"/>
    <dgm:cxn modelId="{D3FD6B3A-5D22-4870-BFC2-4884E33808E0}" type="presParOf" srcId="{9FD3C8D8-437D-424D-A1A1-3536E35FD82A}" destId="{E4E46978-A168-4A32-A9B1-CBFAAF94C15A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9CF6F-A4B4-4E0B-95F2-D26725212055}">
      <dsp:nvSpPr>
        <dsp:cNvPr id="0" name=""/>
        <dsp:cNvSpPr/>
      </dsp:nvSpPr>
      <dsp:spPr>
        <a:xfrm>
          <a:off x="1138979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4E00-DFE5-4C79-B0E8-FA7D32496368}">
      <dsp:nvSpPr>
        <dsp:cNvPr id="0" name=""/>
        <dsp:cNvSpPr/>
      </dsp:nvSpPr>
      <dsp:spPr>
        <a:xfrm>
          <a:off x="569079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mute your microphone</a:t>
          </a:r>
        </a:p>
      </dsp:txBody>
      <dsp:txXfrm>
        <a:off x="569079" y="2427788"/>
        <a:ext cx="2072362" cy="720000"/>
      </dsp:txXfrm>
    </dsp:sp>
    <dsp:sp modelId="{E252A180-B2AF-49A9-8654-79A076E83CFD}">
      <dsp:nvSpPr>
        <dsp:cNvPr id="0" name=""/>
        <dsp:cNvSpPr/>
      </dsp:nvSpPr>
      <dsp:spPr>
        <a:xfrm>
          <a:off x="3574005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CE9D8-669C-4C5D-9412-4B755DB3A744}">
      <dsp:nvSpPr>
        <dsp:cNvPr id="0" name=""/>
        <dsp:cNvSpPr/>
      </dsp:nvSpPr>
      <dsp:spPr>
        <a:xfrm>
          <a:off x="3004105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stop your video to conserve bandwidth. </a:t>
          </a:r>
        </a:p>
      </dsp:txBody>
      <dsp:txXfrm>
        <a:off x="3004105" y="2427788"/>
        <a:ext cx="2072362" cy="720000"/>
      </dsp:txXfrm>
    </dsp:sp>
    <dsp:sp modelId="{BF1BD810-16ED-47F2-988B-6F305D9C4988}">
      <dsp:nvSpPr>
        <dsp:cNvPr id="0" name=""/>
        <dsp:cNvSpPr/>
      </dsp:nvSpPr>
      <dsp:spPr>
        <a:xfrm>
          <a:off x="6009031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6AA93-AD1A-4B26-953B-75EE4A08682C}">
      <dsp:nvSpPr>
        <dsp:cNvPr id="0" name=""/>
        <dsp:cNvSpPr/>
      </dsp:nvSpPr>
      <dsp:spPr>
        <a:xfrm>
          <a:off x="5439131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Use the chat box for comments and questions.</a:t>
          </a:r>
        </a:p>
      </dsp:txBody>
      <dsp:txXfrm>
        <a:off x="5439131" y="2427788"/>
        <a:ext cx="2072362" cy="720000"/>
      </dsp:txXfrm>
    </dsp:sp>
    <dsp:sp modelId="{B5B6AD27-3982-4D23-BE3B-2C8F8C388275}">
      <dsp:nvSpPr>
        <dsp:cNvPr id="0" name=""/>
        <dsp:cNvSpPr/>
      </dsp:nvSpPr>
      <dsp:spPr>
        <a:xfrm>
          <a:off x="8444057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538CD-4807-48BB-9272-953FD73F3347}">
      <dsp:nvSpPr>
        <dsp:cNvPr id="0" name=""/>
        <dsp:cNvSpPr/>
      </dsp:nvSpPr>
      <dsp:spPr>
        <a:xfrm>
          <a:off x="7874157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We will pause after the first half to answer questions.</a:t>
          </a:r>
        </a:p>
      </dsp:txBody>
      <dsp:txXfrm>
        <a:off x="7874157" y="2427788"/>
        <a:ext cx="207236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4967C-1D1C-4E34-B806-BE246A00D755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AEA1A-B37B-47B8-A115-D21D17D24272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4316B-B7AD-42DD-86C0-0C0A8E88EA93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Know how much money you have coming each month</a:t>
          </a:r>
        </a:p>
      </dsp:txBody>
      <dsp:txXfrm>
        <a:off x="1834517" y="469890"/>
        <a:ext cx="3148942" cy="1335915"/>
      </dsp:txXfrm>
    </dsp:sp>
    <dsp:sp modelId="{6AC8C754-5F37-4988-BDDE-968EB55EAB3B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38A4C-7A4C-4189-BD10-E3963D4ABACE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A681F-CCDA-48CD-876D-4D9E731F286B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Look at how you spend your money</a:t>
          </a:r>
        </a:p>
      </dsp:txBody>
      <dsp:txXfrm>
        <a:off x="7154322" y="469890"/>
        <a:ext cx="3148942" cy="1335915"/>
      </dsp:txXfrm>
    </dsp:sp>
    <dsp:sp modelId="{9BBB2953-5605-4422-B6A2-C918D96FADC5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C123C-3A42-4655-BAAE-35F00A198BEB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2180E-F097-49A5-A854-00A62FE77360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Plan to save</a:t>
          </a:r>
        </a:p>
      </dsp:txBody>
      <dsp:txXfrm>
        <a:off x="1834517" y="2545532"/>
        <a:ext cx="3148942" cy="1335915"/>
      </dsp:txXfrm>
    </dsp:sp>
    <dsp:sp modelId="{A41AEA45-4BA8-4E63-BE32-1153E4B9767F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F817C-7DF2-44E8-AF0A-815BD97328B7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0CF59-8282-490E-82C6-E3B62A375799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Goals for yourself and your family</a:t>
          </a:r>
        </a:p>
      </dsp:txBody>
      <dsp:txXfrm>
        <a:off x="7154322" y="2545532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66A38-D3B2-4455-B566-3D00206241DD}">
      <dsp:nvSpPr>
        <dsp:cNvPr id="0" name=""/>
        <dsp:cNvSpPr/>
      </dsp:nvSpPr>
      <dsp:spPr>
        <a:xfrm>
          <a:off x="10777" y="870267"/>
          <a:ext cx="1792779" cy="53783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Decide</a:t>
          </a:r>
        </a:p>
      </dsp:txBody>
      <dsp:txXfrm>
        <a:off x="172127" y="870267"/>
        <a:ext cx="1470079" cy="537833"/>
      </dsp:txXfrm>
    </dsp:sp>
    <dsp:sp modelId="{AFF67AFA-BFA0-40F6-AEDB-6F99AD8E3FA9}">
      <dsp:nvSpPr>
        <dsp:cNvPr id="0" name=""/>
        <dsp:cNvSpPr/>
      </dsp:nvSpPr>
      <dsp:spPr>
        <a:xfrm>
          <a:off x="10777" y="1408101"/>
          <a:ext cx="1631429" cy="207296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Decide who is paying the bills</a:t>
          </a:r>
        </a:p>
      </dsp:txBody>
      <dsp:txXfrm>
        <a:off x="10777" y="1408101"/>
        <a:ext cx="1631429" cy="2072968"/>
      </dsp:txXfrm>
    </dsp:sp>
    <dsp:sp modelId="{B57A46AE-8950-4AAF-A6B2-A0D421FCC11B}">
      <dsp:nvSpPr>
        <dsp:cNvPr id="0" name=""/>
        <dsp:cNvSpPr/>
      </dsp:nvSpPr>
      <dsp:spPr>
        <a:xfrm>
          <a:off x="1751030" y="870267"/>
          <a:ext cx="1792779" cy="537833"/>
        </a:xfrm>
        <a:prstGeom prst="chevron">
          <a:avLst>
            <a:gd name="adj" fmla="val 3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Open</a:t>
          </a:r>
        </a:p>
      </dsp:txBody>
      <dsp:txXfrm>
        <a:off x="1912380" y="870267"/>
        <a:ext cx="1470079" cy="537833"/>
      </dsp:txXfrm>
    </dsp:sp>
    <dsp:sp modelId="{CE3DAAE3-81B2-446D-B0A8-492A291C5AE5}">
      <dsp:nvSpPr>
        <dsp:cNvPr id="0" name=""/>
        <dsp:cNvSpPr/>
      </dsp:nvSpPr>
      <dsp:spPr>
        <a:xfrm>
          <a:off x="1751030" y="1408101"/>
          <a:ext cx="1631429" cy="207296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Open a bill as soon as it comes in</a:t>
          </a:r>
        </a:p>
      </dsp:txBody>
      <dsp:txXfrm>
        <a:off x="1751030" y="1408101"/>
        <a:ext cx="1631429" cy="2072968"/>
      </dsp:txXfrm>
    </dsp:sp>
    <dsp:sp modelId="{6D4BB816-DA4E-46D2-8C81-C214408BAF7A}">
      <dsp:nvSpPr>
        <dsp:cNvPr id="0" name=""/>
        <dsp:cNvSpPr/>
      </dsp:nvSpPr>
      <dsp:spPr>
        <a:xfrm>
          <a:off x="3491283" y="870267"/>
          <a:ext cx="1792779" cy="537833"/>
        </a:xfrm>
        <a:prstGeom prst="chevron">
          <a:avLst>
            <a:gd name="adj" fmla="val 3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Pay</a:t>
          </a:r>
        </a:p>
      </dsp:txBody>
      <dsp:txXfrm>
        <a:off x="3652633" y="870267"/>
        <a:ext cx="1470079" cy="537833"/>
      </dsp:txXfrm>
    </dsp:sp>
    <dsp:sp modelId="{3120D67E-94A5-4B0A-91A9-902565EABE7F}">
      <dsp:nvSpPr>
        <dsp:cNvPr id="0" name=""/>
        <dsp:cNvSpPr/>
      </dsp:nvSpPr>
      <dsp:spPr>
        <a:xfrm>
          <a:off x="3491283" y="1408101"/>
          <a:ext cx="1631429" cy="207296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Pay bills on time</a:t>
          </a:r>
        </a:p>
      </dsp:txBody>
      <dsp:txXfrm>
        <a:off x="3491283" y="1408101"/>
        <a:ext cx="1631429" cy="2072968"/>
      </dsp:txXfrm>
    </dsp:sp>
    <dsp:sp modelId="{0B9EB7C6-29A3-45EE-8032-A643EBA21855}">
      <dsp:nvSpPr>
        <dsp:cNvPr id="0" name=""/>
        <dsp:cNvSpPr/>
      </dsp:nvSpPr>
      <dsp:spPr>
        <a:xfrm>
          <a:off x="5231536" y="870267"/>
          <a:ext cx="1792779" cy="537833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Send</a:t>
          </a:r>
        </a:p>
      </dsp:txBody>
      <dsp:txXfrm>
        <a:off x="5392886" y="870267"/>
        <a:ext cx="1470079" cy="537833"/>
      </dsp:txXfrm>
    </dsp:sp>
    <dsp:sp modelId="{8457C8C7-AAC8-44A2-B5B9-7A31274DDA98}">
      <dsp:nvSpPr>
        <dsp:cNvPr id="0" name=""/>
        <dsp:cNvSpPr/>
      </dsp:nvSpPr>
      <dsp:spPr>
        <a:xfrm>
          <a:off x="5231536" y="1408101"/>
          <a:ext cx="1631429" cy="207296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Never send cash in the mail</a:t>
          </a:r>
        </a:p>
      </dsp:txBody>
      <dsp:txXfrm>
        <a:off x="5231536" y="1408101"/>
        <a:ext cx="1631429" cy="2072968"/>
      </dsp:txXfrm>
    </dsp:sp>
    <dsp:sp modelId="{C2119E30-2328-4F00-B591-127E4011B701}">
      <dsp:nvSpPr>
        <dsp:cNvPr id="0" name=""/>
        <dsp:cNvSpPr/>
      </dsp:nvSpPr>
      <dsp:spPr>
        <a:xfrm>
          <a:off x="6971789" y="870267"/>
          <a:ext cx="1792779" cy="537833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Get</a:t>
          </a:r>
        </a:p>
      </dsp:txBody>
      <dsp:txXfrm>
        <a:off x="7133139" y="870267"/>
        <a:ext cx="1470079" cy="537833"/>
      </dsp:txXfrm>
    </dsp:sp>
    <dsp:sp modelId="{5207C03B-798D-4834-90DA-B82E79F359AD}">
      <dsp:nvSpPr>
        <dsp:cNvPr id="0" name=""/>
        <dsp:cNvSpPr/>
      </dsp:nvSpPr>
      <dsp:spPr>
        <a:xfrm>
          <a:off x="6971789" y="1408101"/>
          <a:ext cx="1631429" cy="207296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Get a receipt</a:t>
          </a:r>
        </a:p>
      </dsp:txBody>
      <dsp:txXfrm>
        <a:off x="6971789" y="1408101"/>
        <a:ext cx="1631429" cy="2072968"/>
      </dsp:txXfrm>
    </dsp:sp>
    <dsp:sp modelId="{FB228415-9292-43E1-8476-34B47F600257}">
      <dsp:nvSpPr>
        <dsp:cNvPr id="0" name=""/>
        <dsp:cNvSpPr/>
      </dsp:nvSpPr>
      <dsp:spPr>
        <a:xfrm>
          <a:off x="8712043" y="870267"/>
          <a:ext cx="1792779" cy="53783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Keep</a:t>
          </a:r>
        </a:p>
      </dsp:txBody>
      <dsp:txXfrm>
        <a:off x="8873393" y="870267"/>
        <a:ext cx="1470079" cy="537833"/>
      </dsp:txXfrm>
    </dsp:sp>
    <dsp:sp modelId="{E4E46978-A168-4A32-A9B1-CBFAAF94C15A}">
      <dsp:nvSpPr>
        <dsp:cNvPr id="0" name=""/>
        <dsp:cNvSpPr/>
      </dsp:nvSpPr>
      <dsp:spPr>
        <a:xfrm>
          <a:off x="8712043" y="1408101"/>
          <a:ext cx="1631429" cy="207296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Keep receipts for large expenses</a:t>
          </a:r>
        </a:p>
      </dsp:txBody>
      <dsp:txXfrm>
        <a:off x="8712043" y="1408101"/>
        <a:ext cx="1631429" cy="2072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 bIns="777240" anchor="b" anchorCtr="0">
            <a:normAutofit/>
          </a:bodyPr>
          <a:lstStyle>
            <a:lvl1pPr marL="182880" indent="0">
              <a:lnSpc>
                <a:spcPct val="100000"/>
              </a:lnSpc>
              <a:spcBef>
                <a:spcPts val="11784"/>
              </a:spcBef>
              <a:buNone/>
              <a:defRPr sz="1600">
                <a:solidFill>
                  <a:srgbClr val="3D156F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86089" y="1500804"/>
            <a:ext cx="9367843" cy="1853565"/>
          </a:xfrm>
        </p:spPr>
        <p:txBody>
          <a:bodyPr>
            <a:noAutofit/>
          </a:bodyPr>
          <a:lstStyle>
            <a:lvl1pPr algn="l">
              <a:defRPr sz="4800" b="1" i="0" baseline="0">
                <a:solidFill>
                  <a:srgbClr val="4F2683"/>
                </a:solidFill>
                <a:latin typeface="Times New Roman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86089" y="3452069"/>
            <a:ext cx="5272504" cy="575435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4F2683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334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2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6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6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50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87A9-BF82-4AF1-BF3B-9593B9DAA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D5551-22A6-4F2D-A367-55C50CBBB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3D651-14A8-4D48-9F18-8B9E0F20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344-6EA0-44DC-981A-51505A0FA77F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FFEF-09F5-4CB4-9675-1EA3077E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E5FF-1F83-44A5-AD75-1DCAF7E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ED69D-D509-471C-8575-939916B3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2069" y="1899723"/>
            <a:ext cx="9372752" cy="1085556"/>
          </a:xfrm>
        </p:spPr>
        <p:txBody>
          <a:bodyPr>
            <a:noAutofit/>
          </a:bodyPr>
          <a:lstStyle>
            <a:lvl1pPr algn="l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2069" y="3082977"/>
            <a:ext cx="5272504" cy="553635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6134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6545" y="382681"/>
            <a:ext cx="10881489" cy="1050253"/>
          </a:xfrm>
        </p:spPr>
        <p:txBody>
          <a:bodyPr>
            <a:noAutofit/>
          </a:bodyPr>
          <a:lstStyle>
            <a:lvl1pPr algn="ctr">
              <a:defRPr sz="4800" b="1" i="0" baseline="0">
                <a:solidFill>
                  <a:srgbClr val="4F2683"/>
                </a:solidFill>
                <a:latin typeface="Times New Roman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6544" y="1519777"/>
            <a:ext cx="10881489" cy="415768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 baseline="0">
                <a:solidFill>
                  <a:srgbClr val="4F2683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20098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8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9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A1D7-E049-244D-8EC2-F545736960A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85" y="1"/>
            <a:ext cx="12192000" cy="1519776"/>
          </a:xfrm>
          <a:prstGeom prst="rect">
            <a:avLst/>
          </a:prstGeom>
          <a:solidFill>
            <a:srgbClr val="4F26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673" y="5622823"/>
            <a:ext cx="2144329" cy="118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9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pictures.net/view-image.php?image=28722&amp;picture=rainy-day&amp;jazyk=se" TargetMode="Externa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skleo.com/what-is-facebook-fan-friday/" TargetMode="Externa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ellenoirmag.blogspot.com/2012_03_01_archive.html" TargetMode="External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t.ly/kscreditcheckyourcredit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leofthedice.com/2014/09/gm-advice-desperately-needed-im-in-way.html" TargetMode="Externa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publica.org/article/how-payday-lenders-bounce-back-when-states-crack-down?fb_action_ids=10201103237975347&amp;amp;fb_action_types=og.likes&amp;amp;fb_source=other_multiline&amp;amp;action_object_map=%7B%2210201103237975347%22:576927712363735%7D&amp;amp;action_type_map=%7B%2210201103237975347%22:%22og.likes%22%7D&amp;amp;action_ref_map=%5b%5d" TargetMode="External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tevensnodgrass/4764481943" TargetMode="External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abrinasadminservices.com/ordering-irs-information-returns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.ly/kscreditcheckyourcredit" TargetMode="External"/><Relationship Id="rId2" Type="http://schemas.openxmlformats.org/officeDocument/2006/relationships/hyperlink" Target="https://www.k-state.edu/family-finances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rkathleenyoung.wordpress.com/2010/03/16/emdr-questions-and-concerns/" TargetMode="External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madom-myenglishclass.blogspot.com/2012/10/collocations-spend-and-waste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6D33-31E4-47C0-89E0-7656A5F25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7" y="2187743"/>
            <a:ext cx="5293449" cy="2482515"/>
          </a:xfrm>
        </p:spPr>
        <p:txBody>
          <a:bodyPr anchor="ctr">
            <a:normAutofit/>
          </a:bodyPr>
          <a:lstStyle/>
          <a:p>
            <a:pPr algn="l"/>
            <a:r>
              <a:rPr lang="en-US" sz="5600"/>
              <a:t>Common Cents Budgeting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6BE0C-5163-4745-B684-CEA56376C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667" y="4670258"/>
            <a:ext cx="5293449" cy="1371405"/>
          </a:xfrm>
        </p:spPr>
        <p:txBody>
          <a:bodyPr>
            <a:normAutofit/>
          </a:bodyPr>
          <a:lstStyle/>
          <a:p>
            <a:pPr algn="l"/>
            <a:r>
              <a:rPr lang="en-US" altLang="en-US" dirty="0"/>
              <a:t>Denise G. Dias, M.S.</a:t>
            </a:r>
            <a:endParaRPr lang="en-US" altLang="en-US"/>
          </a:p>
          <a:p>
            <a:pPr algn="l"/>
            <a:r>
              <a:rPr lang="en-US" altLang="en-US" dirty="0"/>
              <a:t>Johnson County Extension Agent </a:t>
            </a:r>
            <a:endParaRPr lang="en-US" altLang="en-US"/>
          </a:p>
          <a:p>
            <a:pPr algn="l"/>
            <a:r>
              <a:rPr lang="en-US" altLang="en-US" dirty="0"/>
              <a:t>Family &amp; Consumer Sciences</a:t>
            </a:r>
            <a:endParaRPr lang="en-US" altLang="en-US"/>
          </a:p>
          <a:p>
            <a:pPr algn="l"/>
            <a:endParaRPr lang="en-US" b="1"/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1372B826-0EE5-4F57-A054-6D83A149C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5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12B6-3220-4AD9-9CA9-809B9AD0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76387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Once a Year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B8A1E-427D-4A58-B33F-08A0A52D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049160"/>
          </a:xfrm>
        </p:spPr>
        <p:txBody>
          <a:bodyPr anchor="ctr"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School supplies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Vacation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Taxes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Insurance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Heating bills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Holiday, birthday and other gifts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Car tags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Medical Expenses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Other ideas???</a:t>
            </a:r>
          </a:p>
        </p:txBody>
      </p:sp>
    </p:spTree>
    <p:extLst>
      <p:ext uri="{BB962C8B-B14F-4D97-AF65-F5344CB8AC3E}">
        <p14:creationId xmlns:p14="http://schemas.microsoft.com/office/powerpoint/2010/main" val="237608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92454-8B11-4CB4-928D-4CC9D408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Planning for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09C1D-C1A8-4721-B24A-4DFDD510E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Rainy Day Fund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Car Accident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Stolen Property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Illness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Car Repair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Set  aside a special emergency fund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Start with $2/week = $100/year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541D45-3F5E-4176-833B-7E226AE1F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16246" y="1718632"/>
            <a:ext cx="4066723" cy="27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1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F720-5408-47F0-B5F9-2531DC8B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Paying Bills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45A47E-EC1A-4FB1-B1E1-D57F70D3B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8603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3306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D8A1-4852-4749-B4FC-6C311C04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Pause for 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6B68CB-8382-4464-9516-CF2514D2B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67273" y="1600200"/>
            <a:ext cx="5657453" cy="4525963"/>
          </a:xfrm>
        </p:spPr>
      </p:pic>
    </p:spTree>
    <p:extLst>
      <p:ext uri="{BB962C8B-B14F-4D97-AF65-F5344CB8AC3E}">
        <p14:creationId xmlns:p14="http://schemas.microsoft.com/office/powerpoint/2010/main" val="272807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9353-06C1-4139-9E3A-CAFA6125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Getting Credit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52E8E-E0CC-411F-A005-57140F62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On time payments</a:t>
            </a:r>
          </a:p>
          <a:p>
            <a:pPr lvl="0"/>
            <a:r>
              <a:rPr lang="en-US" dirty="0"/>
              <a:t>Taking out a small secured loan</a:t>
            </a:r>
          </a:p>
          <a:p>
            <a:pPr lvl="0"/>
            <a:r>
              <a:rPr lang="en-US" dirty="0"/>
              <a:t>Pay back loan as agreed upon</a:t>
            </a:r>
          </a:p>
          <a:p>
            <a:pPr lvl="0"/>
            <a:r>
              <a:rPr lang="en-US" dirty="0"/>
              <a:t>Secured credit card with a low credit limit</a:t>
            </a:r>
          </a:p>
          <a:p>
            <a:pPr lvl="0"/>
            <a:r>
              <a:rPr lang="en-US" dirty="0"/>
              <a:t>Lenders look at your credit history to determine if you are a good credit risk</a:t>
            </a:r>
          </a:p>
          <a:p>
            <a:pPr lvl="0"/>
            <a:r>
              <a:rPr lang="en-US" dirty="0"/>
              <a:t>Cost of credit is interest, finance charges and tying up money you will earn in the future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FAB18-051D-492F-BFF9-8848C97A5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54064" y="642071"/>
            <a:ext cx="3296206" cy="23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64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32F1-8B80-49CD-B2E0-EA06D8C8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Using Credit Wisely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CD9D-9FBD-49BA-9189-5DCD90635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Cost of item= payments + interest</a:t>
            </a:r>
          </a:p>
          <a:p>
            <a:pPr lvl="0"/>
            <a:r>
              <a:rPr lang="en-US" dirty="0"/>
              <a:t>Can you afford the payment if your income changes?</a:t>
            </a:r>
          </a:p>
          <a:p>
            <a:pPr lvl="0"/>
            <a:r>
              <a:rPr lang="en-US" dirty="0"/>
              <a:t>Save first, instead of borrowing (all or part)</a:t>
            </a:r>
          </a:p>
          <a:p>
            <a:pPr lvl="0"/>
            <a:r>
              <a:rPr lang="en-US" dirty="0"/>
              <a:t>Shop around to save money (APR)</a:t>
            </a:r>
          </a:p>
          <a:p>
            <a:pPr lvl="0"/>
            <a:r>
              <a:rPr lang="en-US" dirty="0"/>
              <a:t>Take the shortest loan possible, making larger monthly payments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82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130A-7D59-4302-AA49-CC80EE56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Check your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BFEAF-A431-4B47-81DD-098DAAE2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Free email program</a:t>
            </a:r>
          </a:p>
          <a:p>
            <a:r>
              <a:rPr lang="en-US" dirty="0"/>
              <a:t>Sends you reminders to check your credit with one of the three credit bureaus throughout the year.</a:t>
            </a:r>
          </a:p>
          <a:p>
            <a:r>
              <a:rPr lang="en-US" dirty="0"/>
              <a:t>2/2, 6/6, 10/10</a:t>
            </a:r>
          </a:p>
          <a:p>
            <a:r>
              <a:rPr lang="en-US" dirty="0"/>
              <a:t>Get info on how to read &amp; understand your report</a:t>
            </a:r>
          </a:p>
          <a:p>
            <a:r>
              <a:rPr lang="en-US" dirty="0"/>
              <a:t>Correct errors</a:t>
            </a:r>
          </a:p>
          <a:p>
            <a:r>
              <a:rPr lang="en-US" dirty="0"/>
              <a:t>Utilize your credit report to your advantage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www.bit.ly/kscreditcheckyourcredit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14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B032-7A6E-4CDE-A0C0-523EBF7F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if you are in over your head?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1A15-F82A-4F98-B44A-797B0716B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Don’t ignore the problem</a:t>
            </a:r>
          </a:p>
          <a:p>
            <a:pPr lvl="0"/>
            <a:r>
              <a:rPr lang="en-US" dirty="0"/>
              <a:t>Talk to your creditors</a:t>
            </a:r>
          </a:p>
          <a:p>
            <a:pPr lvl="0"/>
            <a:r>
              <a:rPr lang="en-US" dirty="0"/>
              <a:t>Make a realistic payment plan and see if they will agree</a:t>
            </a:r>
          </a:p>
          <a:p>
            <a:pPr lvl="0"/>
            <a:r>
              <a:rPr lang="en-US" dirty="0"/>
              <a:t>Get the name and title of the person, make a note of date and time of conversation.</a:t>
            </a:r>
          </a:p>
          <a:p>
            <a:pPr lvl="0"/>
            <a:r>
              <a:rPr lang="en-US" dirty="0"/>
              <a:t>Put everything in writing!!!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AD2A06-98D1-4656-B24B-1AA03D02B2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" t="23787" r="-1518"/>
          <a:stretch/>
        </p:blipFill>
        <p:spPr>
          <a:xfrm>
            <a:off x="6188582" y="4079054"/>
            <a:ext cx="2726817" cy="204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92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EE8C-E72A-4EC2-8C62-8F876531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Payday Loans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6ED10-EA52-4F51-8C96-83DF22EE1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Expensive way to get cash</a:t>
            </a:r>
            <a:endParaRPr lang="en-US" sz="2000" dirty="0"/>
          </a:p>
          <a:p>
            <a:pPr lvl="0"/>
            <a:r>
              <a:rPr lang="en-US" dirty="0"/>
              <a:t>Pay fees and interest</a:t>
            </a:r>
            <a:endParaRPr lang="en-US" sz="2000" dirty="0"/>
          </a:p>
          <a:p>
            <a:pPr lvl="0"/>
            <a:r>
              <a:rPr lang="en-US" dirty="0"/>
              <a:t>Required by law to tell you the cost of the loan</a:t>
            </a:r>
            <a:endParaRPr lang="en-US" sz="2000" dirty="0"/>
          </a:p>
          <a:p>
            <a:pPr lvl="0"/>
            <a:r>
              <a:rPr lang="en-US" dirty="0"/>
              <a:t>May seem convenient, they put you further into debt</a:t>
            </a:r>
            <a:endParaRPr lang="en-US" sz="2000" dirty="0"/>
          </a:p>
          <a:p>
            <a:pPr lvl="0"/>
            <a:r>
              <a:rPr lang="en-US" dirty="0"/>
              <a:t>Check out cost of a loan at other banks or credit unions first.</a:t>
            </a:r>
            <a:endParaRPr lang="en-US" sz="2000" dirty="0"/>
          </a:p>
          <a:p>
            <a:pPr lvl="0"/>
            <a:r>
              <a:rPr lang="en-US" dirty="0"/>
              <a:t>Check out the APR on your credit card first</a:t>
            </a:r>
            <a:endParaRPr lang="en-US" sz="2000" dirty="0"/>
          </a:p>
          <a:p>
            <a:pPr lvl="0"/>
            <a:r>
              <a:rPr lang="en-US" dirty="0"/>
              <a:t>If bill is with a utility company, check with them for emergency assistance programs</a:t>
            </a:r>
            <a:endParaRPr lang="en-US" sz="2000" dirty="0"/>
          </a:p>
          <a:p>
            <a:pPr lvl="0"/>
            <a:r>
              <a:rPr lang="en-US" dirty="0"/>
              <a:t>Ask creditors for more time and what the late charge is.</a:t>
            </a:r>
            <a:endParaRPr lang="en-US" sz="2000" dirty="0"/>
          </a:p>
          <a:p>
            <a:pPr lvl="0"/>
            <a:r>
              <a:rPr lang="en-US" dirty="0"/>
              <a:t>Seek debt counseling – </a:t>
            </a:r>
            <a:r>
              <a:rPr lang="en-US" b="1" dirty="0"/>
              <a:t>there is local help available</a:t>
            </a:r>
            <a:endParaRPr lang="en-US" sz="2000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37E092-B5F0-4F52-88F5-605847822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48714" y="340417"/>
            <a:ext cx="3233686" cy="215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5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B8CB-CD8D-4BA8-B9B6-81DFD05C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Rent to Own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C19DF-51A7-4282-A3DB-CEACFF3A4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beware!!!</a:t>
            </a:r>
            <a:endParaRPr lang="en-US" sz="2000" dirty="0"/>
          </a:p>
          <a:p>
            <a:pPr lvl="0"/>
            <a:r>
              <a:rPr lang="en-US" dirty="0"/>
              <a:t>What is the total cost?</a:t>
            </a:r>
            <a:endParaRPr lang="en-US" sz="2000" dirty="0"/>
          </a:p>
          <a:p>
            <a:pPr lvl="0"/>
            <a:r>
              <a:rPr lang="en-US" dirty="0"/>
              <a:t>When will you own the item?</a:t>
            </a:r>
            <a:endParaRPr lang="en-US" sz="2000" dirty="0"/>
          </a:p>
          <a:p>
            <a:pPr lvl="0"/>
            <a:r>
              <a:rPr lang="en-US" dirty="0"/>
              <a:t>Will the item be used or new?</a:t>
            </a:r>
            <a:endParaRPr lang="en-US" sz="2000" dirty="0"/>
          </a:p>
          <a:p>
            <a:pPr lvl="0"/>
            <a:r>
              <a:rPr lang="en-US" dirty="0"/>
              <a:t>What is your responsibility for damage or repair?</a:t>
            </a:r>
            <a:endParaRPr lang="en-US" sz="2000" dirty="0"/>
          </a:p>
          <a:p>
            <a:pPr lvl="0"/>
            <a:r>
              <a:rPr lang="en-US" dirty="0"/>
              <a:t>What if you make a late payment?</a:t>
            </a:r>
            <a:endParaRPr lang="en-US" sz="2000" dirty="0"/>
          </a:p>
          <a:p>
            <a:r>
              <a:rPr lang="en-US" dirty="0"/>
              <a:t>Saving first or Layaway will save you more money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34B9B5-B1DB-43AE-BDB9-92C50CBDB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-507" t="3899" r="507" b="6009"/>
          <a:stretch/>
        </p:blipFill>
        <p:spPr>
          <a:xfrm>
            <a:off x="8041238" y="1316736"/>
            <a:ext cx="3608218" cy="219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0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37B2-2F04-4967-9FFD-19123B6F0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Zoom Etiquette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BD2B07-AF6A-4E04-BEF0-A228253D5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034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817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3896-75CC-4FD8-90FE-6A13E607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Adding up the Extras: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43B73-BA6C-4DBA-B6B1-0019D1040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25C5E3-45EA-4BE2-8CB8-DE92829F1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66559"/>
              </p:ext>
            </p:extLst>
          </p:nvPr>
        </p:nvGraphicFramePr>
        <p:xfrm>
          <a:off x="516048" y="1600202"/>
          <a:ext cx="9643950" cy="5016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0">
                  <a:extLst>
                    <a:ext uri="{9D8B030D-6E8A-4147-A177-3AD203B41FA5}">
                      <a16:colId xmlns:a16="http://schemas.microsoft.com/office/drawing/2014/main" val="2670799758"/>
                    </a:ext>
                  </a:extLst>
                </a:gridCol>
                <a:gridCol w="1928790">
                  <a:extLst>
                    <a:ext uri="{9D8B030D-6E8A-4147-A177-3AD203B41FA5}">
                      <a16:colId xmlns:a16="http://schemas.microsoft.com/office/drawing/2014/main" val="1701662522"/>
                    </a:ext>
                  </a:extLst>
                </a:gridCol>
                <a:gridCol w="1928790">
                  <a:extLst>
                    <a:ext uri="{9D8B030D-6E8A-4147-A177-3AD203B41FA5}">
                      <a16:colId xmlns:a16="http://schemas.microsoft.com/office/drawing/2014/main" val="3535134907"/>
                    </a:ext>
                  </a:extLst>
                </a:gridCol>
                <a:gridCol w="1928790">
                  <a:extLst>
                    <a:ext uri="{9D8B030D-6E8A-4147-A177-3AD203B41FA5}">
                      <a16:colId xmlns:a16="http://schemas.microsoft.com/office/drawing/2014/main" val="1218531580"/>
                    </a:ext>
                  </a:extLst>
                </a:gridCol>
                <a:gridCol w="1928790">
                  <a:extLst>
                    <a:ext uri="{9D8B030D-6E8A-4147-A177-3AD203B41FA5}">
                      <a16:colId xmlns:a16="http://schemas.microsoft.com/office/drawing/2014/main" val="2153044818"/>
                    </a:ext>
                  </a:extLst>
                </a:gridCol>
              </a:tblGrid>
              <a:tr h="663319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in a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82287"/>
                  </a:ext>
                </a:extLst>
              </a:tr>
              <a:tr h="663319">
                <a:tc>
                  <a:txBody>
                    <a:bodyPr/>
                    <a:lstStyle/>
                    <a:p>
                      <a:r>
                        <a:rPr lang="en-US" dirty="0"/>
                        <a:t>Pop/candy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$1.99/ 20 oz.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per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$59.70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$726.35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11699"/>
                  </a:ext>
                </a:extLst>
              </a:tr>
              <a:tr h="564884">
                <a:tc>
                  <a:txBody>
                    <a:bodyPr/>
                    <a:lstStyle/>
                    <a:p>
                      <a:r>
                        <a:rPr lang="en-US" dirty="0"/>
                        <a:t>Cigarettes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KS $5.83+1.29tx</a:t>
                      </a:r>
                    </a:p>
                    <a:p>
                      <a:r>
                        <a:rPr lang="en-US" dirty="0"/>
                        <a:t>$7.12/pack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per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$213.60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$2,598.80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744640"/>
                  </a:ext>
                </a:extLst>
              </a:tr>
              <a:tr h="564884">
                <a:tc>
                  <a:txBody>
                    <a:bodyPr/>
                    <a:lstStyle/>
                    <a:p>
                      <a:r>
                        <a:rPr lang="en-US" dirty="0"/>
                        <a:t>Fast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$7.00/meal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1per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$2,555.00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55798"/>
                  </a:ext>
                </a:extLst>
              </a:tr>
              <a:tr h="564884">
                <a:tc>
                  <a:txBody>
                    <a:bodyPr/>
                    <a:lstStyle/>
                    <a:p>
                      <a:r>
                        <a:rPr lang="en-US" dirty="0"/>
                        <a:t>Beer/Liquor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$10.49/12 pack</a:t>
                      </a:r>
                    </a:p>
                    <a:p>
                      <a:r>
                        <a:rPr lang="en-US" dirty="0"/>
                        <a:t>Bud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1/week</a:t>
                      </a:r>
                    </a:p>
                    <a:p>
                      <a:r>
                        <a:rPr lang="en-US" dirty="0"/>
                        <a:t>3/week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$41.96</a:t>
                      </a:r>
                    </a:p>
                    <a:p>
                      <a:r>
                        <a:rPr lang="en-US" dirty="0"/>
                        <a:t>$125.88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$545.48</a:t>
                      </a:r>
                    </a:p>
                    <a:p>
                      <a:r>
                        <a:rPr lang="en-US" dirty="0"/>
                        <a:t>$1,646.44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75563"/>
                  </a:ext>
                </a:extLst>
              </a:tr>
              <a:tr h="564884">
                <a:tc>
                  <a:txBody>
                    <a:bodyPr/>
                    <a:lstStyle/>
                    <a:p>
                      <a:r>
                        <a:rPr lang="en-US" dirty="0"/>
                        <a:t>Lottery Tickets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$3.00 (average)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997537"/>
                  </a:ext>
                </a:extLst>
              </a:tr>
              <a:tr h="564884">
                <a:tc>
                  <a:txBody>
                    <a:bodyPr/>
                    <a:lstStyle/>
                    <a:p>
                      <a:r>
                        <a:rPr lang="en-US" dirty="0"/>
                        <a:t>Movies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$13.50/adult</a:t>
                      </a:r>
                    </a:p>
                    <a:p>
                      <a:r>
                        <a:rPr lang="en-US" dirty="0"/>
                        <a:t>w/</a:t>
                      </a:r>
                      <a:r>
                        <a:rPr lang="en-US" dirty="0" err="1"/>
                        <a:t>soda+pcrn</a:t>
                      </a:r>
                      <a:r>
                        <a:rPr lang="en-US" dirty="0"/>
                        <a:t> $7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1/month–2 </a:t>
                      </a:r>
                      <a:r>
                        <a:rPr lang="en-US" dirty="0" err="1"/>
                        <a:t>adlts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$492.00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30268"/>
                  </a:ext>
                </a:extLst>
              </a:tr>
              <a:tr h="564884">
                <a:tc>
                  <a:txBody>
                    <a:bodyPr/>
                    <a:lstStyle/>
                    <a:p>
                      <a:r>
                        <a:rPr lang="en-US" dirty="0"/>
                        <a:t>Late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2-5 credit cards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$80.00</a:t>
                      </a:r>
                    </a:p>
                    <a:p>
                      <a:r>
                        <a:rPr lang="en-US" dirty="0"/>
                        <a:t>$200.00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$960.00</a:t>
                      </a:r>
                    </a:p>
                    <a:p>
                      <a:r>
                        <a:rPr lang="en-US" dirty="0"/>
                        <a:t>$2,400.00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797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929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043A-18EF-4BAD-918E-A94D3470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Tax Credits</a:t>
            </a:r>
            <a:br>
              <a:rPr lang="en-US" sz="3400" dirty="0"/>
            </a:br>
            <a:endParaRPr lang="en-US" sz="3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3DDF642-BA87-404B-AC0C-DC4E200B4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14023" y="2811104"/>
            <a:ext cx="3366480" cy="22387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DB71F-139D-4C2F-95A8-4DFBC8D92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en-US" sz="2400"/>
              <a:t>Earned Income Credit</a:t>
            </a:r>
          </a:p>
          <a:p>
            <a:r>
              <a:rPr lang="en-US" sz="2400"/>
              <a:t>Homestead Credit</a:t>
            </a:r>
          </a:p>
          <a:p>
            <a:r>
              <a:rPr lang="en-US" sz="2400"/>
              <a:t>Seek assistance to prepare your taxes with free services such as VITA (Volunteer Income Tax Assistance Program)</a:t>
            </a:r>
          </a:p>
        </p:txBody>
      </p:sp>
    </p:spTree>
    <p:extLst>
      <p:ext uri="{BB962C8B-B14F-4D97-AF65-F5344CB8AC3E}">
        <p14:creationId xmlns:p14="http://schemas.microsoft.com/office/powerpoint/2010/main" val="2719225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465B-E528-48EF-9B5F-E73943D4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Ways to Decrease Expenses: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Grocery Shopping</a:t>
            </a:r>
            <a:br>
              <a:rPr lang="en-US" sz="2000" dirty="0"/>
            </a:b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277D1-DD39-4A22-9119-E8B5132D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40% of the food you buy is thrown away!</a:t>
            </a:r>
          </a:p>
          <a:p>
            <a:r>
              <a:rPr lang="en-US" sz="2000" dirty="0"/>
              <a:t>Average amount spent on food/week in KS $140 - $200</a:t>
            </a:r>
          </a:p>
          <a:p>
            <a:r>
              <a:rPr lang="en-US" sz="2000" dirty="0"/>
              <a:t>Savings per week…$56 - $80 per year…$2,912 -$10,400</a:t>
            </a:r>
          </a:p>
          <a:p>
            <a:r>
              <a:rPr lang="en-US" sz="2000" dirty="0"/>
              <a:t>Look for Ads and Coupons</a:t>
            </a:r>
          </a:p>
          <a:p>
            <a:r>
              <a:rPr lang="en-US" sz="2000" dirty="0"/>
              <a:t>Make a list and stick to it</a:t>
            </a:r>
          </a:p>
          <a:p>
            <a:r>
              <a:rPr lang="en-US" sz="2000" dirty="0"/>
              <a:t>Shop once a week</a:t>
            </a:r>
          </a:p>
          <a:p>
            <a:r>
              <a:rPr lang="en-US" sz="2000" dirty="0"/>
              <a:t>Shop by yourself when you are not hungry</a:t>
            </a:r>
          </a:p>
          <a:p>
            <a:r>
              <a:rPr lang="en-US" sz="2000" dirty="0"/>
              <a:t>Compare brands and quality</a:t>
            </a:r>
          </a:p>
          <a:p>
            <a:r>
              <a:rPr lang="en-US" sz="2000" dirty="0"/>
              <a:t>Choose cooking over convenience</a:t>
            </a:r>
          </a:p>
          <a:p>
            <a:r>
              <a:rPr lang="en-US" sz="2000" dirty="0"/>
              <a:t>Spend mostly on healthy foods, not junk</a:t>
            </a:r>
          </a:p>
          <a:p>
            <a:r>
              <a:rPr lang="en-US" sz="2000" dirty="0"/>
              <a:t>Non food items often cost more at supermarkets</a:t>
            </a:r>
          </a:p>
          <a:p>
            <a:r>
              <a:rPr lang="en-US" sz="2400" b="1" dirty="0"/>
              <a:t>JoCoEats (Easy Affordable Tasty Solutions) 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82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D1726-1591-4628-A635-0BC5EECD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Reduce Utility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924E7-E840-4960-BE3C-2504CD28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Ask about winterization programs</a:t>
            </a:r>
          </a:p>
          <a:p>
            <a:r>
              <a:rPr lang="en-US" dirty="0"/>
              <a:t>Weather-strip &amp; Caulk</a:t>
            </a:r>
          </a:p>
          <a:p>
            <a:r>
              <a:rPr lang="en-US" dirty="0"/>
              <a:t>Raise your thermostat in warm weather at night and when no one is home</a:t>
            </a:r>
          </a:p>
          <a:p>
            <a:r>
              <a:rPr lang="en-US" dirty="0"/>
              <a:t>Consider installing a programmable </a:t>
            </a:r>
            <a:r>
              <a:rPr lang="en-US" dirty="0" err="1"/>
              <a:t>thermostate</a:t>
            </a:r>
            <a:r>
              <a:rPr lang="en-US" dirty="0"/>
              <a:t> to save when you are not home</a:t>
            </a:r>
          </a:p>
          <a:p>
            <a:r>
              <a:rPr lang="en-US" dirty="0"/>
              <a:t>Use hot water wisely</a:t>
            </a:r>
          </a:p>
          <a:p>
            <a:r>
              <a:rPr lang="en-US" dirty="0"/>
              <a:t>Turn off lights in unused rooms</a:t>
            </a:r>
          </a:p>
          <a:p>
            <a:r>
              <a:rPr lang="en-US" dirty="0"/>
              <a:t>Turn off TV and radio when not in use</a:t>
            </a:r>
          </a:p>
          <a:p>
            <a:r>
              <a:rPr lang="en-US" dirty="0"/>
              <a:t>Shop around for phone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03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736D-F799-44B2-9D6A-19794FEF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Lower the Cost of Having Fun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12737-A48B-47E5-AEB4-FE17815D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Facebook for local events</a:t>
            </a:r>
          </a:p>
          <a:p>
            <a:r>
              <a:rPr lang="en-US" dirty="0"/>
              <a:t>Look for local activity guides</a:t>
            </a:r>
          </a:p>
          <a:p>
            <a:r>
              <a:rPr lang="en-US" dirty="0"/>
              <a:t>Borrow books, tapes, videos, music, games and more from the library.</a:t>
            </a:r>
          </a:p>
          <a:p>
            <a:r>
              <a:rPr lang="en-US" dirty="0"/>
              <a:t>Choose a cheaper plan for cable/TV streaming services</a:t>
            </a:r>
          </a:p>
          <a:p>
            <a:r>
              <a:rPr lang="en-US" dirty="0"/>
              <a:t>Plan parties and potlucks at home</a:t>
            </a:r>
          </a:p>
          <a:p>
            <a:r>
              <a:rPr lang="en-US" dirty="0"/>
              <a:t>Other ideas???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36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3CE1-3653-4D90-A286-30DEAE9B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Keep Transportation Costs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0CAD-DF08-48D4-BC3F-C950CB929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Ride the Bus</a:t>
            </a:r>
          </a:p>
          <a:p>
            <a:r>
              <a:rPr lang="en-US" dirty="0"/>
              <a:t>Carpool/share a ride</a:t>
            </a:r>
          </a:p>
          <a:p>
            <a:r>
              <a:rPr lang="en-US" dirty="0"/>
              <a:t>Keep up with regular maintenance on your car</a:t>
            </a:r>
          </a:p>
          <a:p>
            <a:r>
              <a:rPr lang="en-US" dirty="0"/>
              <a:t>Group errands together </a:t>
            </a:r>
          </a:p>
          <a:p>
            <a:r>
              <a:rPr lang="en-US" dirty="0"/>
              <a:t>Check your tires!</a:t>
            </a:r>
          </a:p>
          <a:p>
            <a:r>
              <a:rPr lang="en-US" dirty="0"/>
              <a:t>Compare insurance coverage</a:t>
            </a:r>
          </a:p>
          <a:p>
            <a:r>
              <a:rPr lang="en-US" dirty="0"/>
              <a:t>Bicycle or walk to nearby places</a:t>
            </a:r>
          </a:p>
        </p:txBody>
      </p:sp>
    </p:spTree>
    <p:extLst>
      <p:ext uri="{BB962C8B-B14F-4D97-AF65-F5344CB8AC3E}">
        <p14:creationId xmlns:p14="http://schemas.microsoft.com/office/powerpoint/2010/main" val="2913290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29375-8601-4689-BEDB-7D7EACBC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Keep Clothing Costs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F39D5-08E7-468B-880D-81CF1924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 off season</a:t>
            </a:r>
          </a:p>
          <a:p>
            <a:r>
              <a:rPr lang="en-US" dirty="0"/>
              <a:t>Buy at resale shops or garage sales</a:t>
            </a:r>
          </a:p>
          <a:p>
            <a:r>
              <a:rPr lang="en-US" dirty="0"/>
              <a:t>Trade clothes with other families</a:t>
            </a:r>
          </a:p>
          <a:p>
            <a:r>
              <a:rPr lang="en-US" dirty="0"/>
              <a:t>Give teens a budget &amp; encourage them to earn money for more expensive items</a:t>
            </a:r>
          </a:p>
          <a:p>
            <a:r>
              <a:rPr lang="en-US" dirty="0"/>
              <a:t>Buy machine washable clothes (avoid dry cleaning)</a:t>
            </a:r>
          </a:p>
          <a:p>
            <a:r>
              <a:rPr lang="en-US" dirty="0"/>
              <a:t>Other ideas???</a:t>
            </a:r>
          </a:p>
        </p:txBody>
      </p:sp>
    </p:spTree>
    <p:extLst>
      <p:ext uri="{BB962C8B-B14F-4D97-AF65-F5344CB8AC3E}">
        <p14:creationId xmlns:p14="http://schemas.microsoft.com/office/powerpoint/2010/main" val="2294655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4FEA-280D-4152-8531-0A548952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Resources you can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902F-43C8-4669-92E8-227C9E11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K-State Extension Website</a:t>
            </a:r>
          </a:p>
          <a:p>
            <a:pPr lvl="1"/>
            <a:r>
              <a:rPr lang="en-US" dirty="0">
                <a:hlinkClick r:id="rId2"/>
              </a:rPr>
              <a:t>https://www.k-state.edu/family-finances</a:t>
            </a:r>
            <a:endParaRPr lang="en-US" dirty="0"/>
          </a:p>
          <a:p>
            <a:pPr lvl="1"/>
            <a:r>
              <a:rPr lang="en-US" dirty="0"/>
              <a:t>When Money Drops Publication Series</a:t>
            </a:r>
          </a:p>
          <a:p>
            <a:pPr lvl="1"/>
            <a:r>
              <a:rPr lang="en-US" dirty="0"/>
              <a:t>K-State Essential Skills/Money Management</a:t>
            </a:r>
          </a:p>
          <a:p>
            <a:pPr lvl="1"/>
            <a:r>
              <a:rPr lang="en-US" dirty="0">
                <a:hlinkClick r:id="rId3"/>
              </a:rPr>
              <a:t>www.bit.ly/kscreditcheckyourcredit</a:t>
            </a:r>
            <a:endParaRPr lang="en-US" dirty="0"/>
          </a:p>
          <a:p>
            <a:r>
              <a:rPr lang="en-US" dirty="0"/>
              <a:t>Power Pay Debt – University of Utah Extension</a:t>
            </a:r>
          </a:p>
          <a:p>
            <a:r>
              <a:rPr lang="en-US" dirty="0"/>
              <a:t>Phone Apps – Mint, Spending </a:t>
            </a:r>
            <a:r>
              <a:rPr lang="en-US"/>
              <a:t>Tracker, Wallet</a:t>
            </a:r>
            <a:r>
              <a:rPr lang="en-US" dirty="0"/>
              <a:t>, etc.</a:t>
            </a:r>
          </a:p>
          <a:p>
            <a:r>
              <a:rPr lang="en-US" dirty="0"/>
              <a:t>Envelope Cash Management – App version: Mvelopes</a:t>
            </a:r>
          </a:p>
          <a:p>
            <a:r>
              <a:rPr lang="en-US" dirty="0"/>
              <a:t>Money Smart KC – sponsored by Federal Reserve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25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1382597" y="3679987"/>
            <a:ext cx="9426806" cy="142441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300"/>
              <a:t>JCPRD will send out online survey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593CEE4-E162-4607-B41F-8B5C94E93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40045" y="919232"/>
            <a:ext cx="3111910" cy="2465933"/>
            <a:chOff x="7807230" y="2012810"/>
            <a:chExt cx="3251252" cy="345986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7E1F1E4-E1B9-4F6B-8BBD-652E55B3C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E1974EC-8A03-40D1-9A4E-9F2ABEF0E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4C4C4C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DAED695-BDE2-495D-B051-6580B9117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692" y="1077778"/>
            <a:ext cx="2790616" cy="2148840"/>
          </a:xfrm>
          <a:prstGeom prst="rect">
            <a:avLst/>
          </a:prstGeom>
          <a:solidFill>
            <a:srgbClr val="FFFFFE"/>
          </a:solidFill>
          <a:ln w="6350"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011" name="Picture 2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89" r="-3" b="-3"/>
          <a:stretch/>
        </p:blipFill>
        <p:spPr bwMode="auto">
          <a:xfrm>
            <a:off x="4861560" y="1237798"/>
            <a:ext cx="24688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AD20FE8-ED02-4CDE-83B1-A1436305C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5960" y="5277717"/>
            <a:ext cx="640080" cy="0"/>
          </a:xfrm>
          <a:prstGeom prst="line">
            <a:avLst/>
          </a:prstGeom>
          <a:ln w="28575">
            <a:solidFill>
              <a:srgbClr val="77A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Thank You!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Denise G. Dias, M.S.</a:t>
            </a:r>
          </a:p>
          <a:p>
            <a:pPr marL="0" indent="0">
              <a:buNone/>
            </a:pPr>
            <a:r>
              <a:rPr lang="en-US" dirty="0"/>
              <a:t>K-State Research &amp; Extension</a:t>
            </a:r>
          </a:p>
          <a:p>
            <a:pPr marL="0" indent="0">
              <a:buNone/>
            </a:pPr>
            <a:r>
              <a:rPr lang="en-US" dirty="0"/>
              <a:t>Johnson County Agent</a:t>
            </a:r>
          </a:p>
          <a:p>
            <a:pPr marL="0" indent="0">
              <a:buNone/>
            </a:pPr>
            <a:r>
              <a:rPr lang="en-US" dirty="0"/>
              <a:t>Family &amp; Consumer Sciences </a:t>
            </a:r>
          </a:p>
          <a:p>
            <a:pPr marL="0" indent="0">
              <a:buNone/>
            </a:pPr>
            <a:r>
              <a:rPr lang="en-US" dirty="0"/>
              <a:t>11811 S. Sunset Drive, Suite 1500</a:t>
            </a:r>
          </a:p>
          <a:p>
            <a:pPr marL="0" indent="0">
              <a:buNone/>
            </a:pPr>
            <a:r>
              <a:rPr lang="en-US" dirty="0"/>
              <a:t>Olathe, KS 66061</a:t>
            </a:r>
          </a:p>
          <a:p>
            <a:pPr marL="0" indent="0">
              <a:buNone/>
            </a:pPr>
            <a:r>
              <a:rPr lang="en-US" dirty="0"/>
              <a:t>913-715-7000</a:t>
            </a:r>
          </a:p>
          <a:p>
            <a:pPr marL="0" indent="0">
              <a:buNone/>
            </a:pPr>
            <a:r>
              <a:rPr lang="en-US" dirty="0"/>
              <a:t>denise.dias@jocogov.org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3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B4910-FB67-476A-ACF6-9609EE2F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Planning to Stay Ahead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4FEC-DB50-460E-B10D-0A17C463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Spending plan</a:t>
            </a:r>
            <a:endParaRPr lang="en-US" sz="1600" dirty="0"/>
          </a:p>
          <a:p>
            <a:pPr lvl="0"/>
            <a:r>
              <a:rPr lang="en-US" dirty="0"/>
              <a:t>Stretch Dollars</a:t>
            </a:r>
          </a:p>
          <a:p>
            <a:pPr lvl="0"/>
            <a:r>
              <a:rPr lang="en-US" dirty="0"/>
              <a:t>Goals for your income</a:t>
            </a:r>
          </a:p>
          <a:p>
            <a:pPr lvl="0"/>
            <a:r>
              <a:rPr lang="en-US" dirty="0"/>
              <a:t>Spend wisely</a:t>
            </a:r>
          </a:p>
          <a:p>
            <a:pPr lvl="0"/>
            <a:r>
              <a:rPr lang="en-US" dirty="0"/>
              <a:t>Focus on saving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ABE3A0-D21B-4B6A-81E2-F0DD8B22B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66931" y="1754585"/>
            <a:ext cx="4465105" cy="334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4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32A9-AE92-4F06-AAD1-CAF9C0FB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Would a Spending Plan Help You?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D28CB2-C9F2-46F3-ABF3-E81CFBDB4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792638"/>
              </p:ext>
            </p:extLst>
          </p:nvPr>
        </p:nvGraphicFramePr>
        <p:xfrm>
          <a:off x="609600" y="1792586"/>
          <a:ext cx="10972797" cy="3775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832">
                  <a:extLst>
                    <a:ext uri="{9D8B030D-6E8A-4147-A177-3AD203B41FA5}">
                      <a16:colId xmlns:a16="http://schemas.microsoft.com/office/drawing/2014/main" val="1509571281"/>
                    </a:ext>
                  </a:extLst>
                </a:gridCol>
                <a:gridCol w="561315">
                  <a:extLst>
                    <a:ext uri="{9D8B030D-6E8A-4147-A177-3AD203B41FA5}">
                      <a16:colId xmlns:a16="http://schemas.microsoft.com/office/drawing/2014/main" val="157738956"/>
                    </a:ext>
                  </a:extLst>
                </a:gridCol>
                <a:gridCol w="9762650">
                  <a:extLst>
                    <a:ext uri="{9D8B030D-6E8A-4147-A177-3AD203B41FA5}">
                      <a16:colId xmlns:a16="http://schemas.microsoft.com/office/drawing/2014/main" val="3242578677"/>
                    </a:ext>
                  </a:extLst>
                </a:gridCol>
              </a:tblGrid>
              <a:tr h="432648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5924"/>
                  </a:ext>
                </a:extLst>
              </a:tr>
              <a:tr h="432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your money gone before you get more?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443004"/>
                  </a:ext>
                </a:extLst>
              </a:tr>
              <a:tr h="432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often wonder where your money was spent?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6431"/>
                  </a:ext>
                </a:extLst>
              </a:tr>
              <a:tr h="432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run out of gas for your car or food?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372743"/>
                  </a:ext>
                </a:extLst>
              </a:tr>
              <a:tr h="432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receive Collection notices for past due bills?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823815"/>
                  </a:ext>
                </a:extLst>
              </a:tr>
              <a:tr h="432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dream about buying something but think you can never afford 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937701"/>
                  </a:ext>
                </a:extLst>
              </a:tr>
              <a:tr h="4326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pay some of your bills late each month?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777912"/>
                  </a:ext>
                </a:extLst>
              </a:tr>
              <a:tr h="7467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borrow money or food from family, friends, or agencies to make ends meet each month?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632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92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0895-9A9D-4630-9D13-9F4AA554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Making a spending plan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AE6A0DFF-A771-4EC6-8D6E-F6770D636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28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851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7C12-78CF-435B-A80D-6963CD4B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money and other resources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do you have?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C6F59-4956-42E1-9DB2-557A31471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Regular Money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35CC-3533-4683-8A91-8CF89C2C8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7"/>
          </a:xfrm>
        </p:spPr>
        <p:txBody>
          <a:bodyPr anchor="ctr">
            <a:normAutofit/>
          </a:bodyPr>
          <a:lstStyle/>
          <a:p>
            <a:r>
              <a:rPr lang="en-US" sz="1400" dirty="0"/>
              <a:t>Wages and Salaries</a:t>
            </a:r>
          </a:p>
          <a:p>
            <a:r>
              <a:rPr lang="en-US" sz="1400" dirty="0"/>
              <a:t>Tips/Commissions/Overtime</a:t>
            </a:r>
          </a:p>
          <a:p>
            <a:r>
              <a:rPr lang="en-US" sz="1400" dirty="0"/>
              <a:t>Social Security &amp; Pensions</a:t>
            </a:r>
          </a:p>
          <a:p>
            <a:r>
              <a:rPr lang="en-US" sz="1400" dirty="0"/>
              <a:t>Child Support &amp; Alimony</a:t>
            </a:r>
          </a:p>
          <a:p>
            <a:r>
              <a:rPr lang="en-US" sz="1400" dirty="0"/>
              <a:t>Unemployment Compensation</a:t>
            </a:r>
          </a:p>
          <a:p>
            <a:r>
              <a:rPr lang="en-US" sz="1400" dirty="0"/>
              <a:t>Family Investment Program</a:t>
            </a:r>
          </a:p>
          <a:p>
            <a:r>
              <a:rPr lang="en-US" sz="1400" dirty="0"/>
              <a:t>Supplemental Security Income (SSI)</a:t>
            </a:r>
          </a:p>
          <a:p>
            <a:r>
              <a:rPr lang="en-US" sz="1400" dirty="0"/>
              <a:t>Veteran’s Benefits</a:t>
            </a:r>
          </a:p>
          <a:p>
            <a:r>
              <a:rPr lang="en-US" sz="1400" dirty="0"/>
              <a:t>Children’s wages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F1A13-B085-4AED-9530-DAA815AB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Resources other than Money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8F1E1-FD86-4057-A663-96286BD77A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dirty="0"/>
              <a:t>Medical Assistance/Medicaid 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Earned Income Credit (taxes) 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WIC Coupons (Women, Infants and Children)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SNAP Benefits (Food Stamps) 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Free or reduced school breakfast or lunch 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Meals at Head Start or Daycare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Food Pantries/Meal Sites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Food from gardens (family, friends or other)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Free Clothing/Furniture/Baby Goods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Daycare assistance 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Energy Assistance 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Housing Assistance (LIEAP)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Other____________</a:t>
            </a:r>
          </a:p>
          <a:p>
            <a:pPr>
              <a:lnSpc>
                <a:spcPct val="90000"/>
              </a:lnSpc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2366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C13B-DE7D-40A1-8D6D-ED57A68F5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330508"/>
            <a:ext cx="10588434" cy="1266937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Where does your money go?</a:t>
            </a:r>
            <a:br>
              <a:rPr lang="en-US" sz="3400" dirty="0"/>
            </a:br>
            <a:endParaRPr lang="en-US" sz="3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Dollar">
            <a:extLst>
              <a:ext uri="{FF2B5EF4-FFF2-40B4-BE49-F238E27FC236}">
                <a16:creationId xmlns:a16="http://schemas.microsoft.com/office/drawing/2014/main" id="{F4925229-FBAA-4207-BBFF-CFF47599F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BB9C-690A-41F3-A1F7-5D45C68E7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lvl="0"/>
            <a:r>
              <a:rPr lang="en-US" sz="2400"/>
              <a:t>Track with phone or wallet tracking sheet</a:t>
            </a:r>
          </a:p>
          <a:p>
            <a:pPr lvl="0"/>
            <a:r>
              <a:rPr lang="en-US" sz="2400"/>
              <a:t>Track all expenses for at least a month</a:t>
            </a:r>
          </a:p>
          <a:p>
            <a:pPr lvl="0"/>
            <a:r>
              <a:rPr lang="en-US" sz="2400"/>
              <a:t>Compare what is coming in with what is going out!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7316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E576-C61C-490F-AA6F-0259AE1C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can you increase income?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989C-6C2A-4695-9D6C-B5C5F0A4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Drive for Uber or Lyft</a:t>
            </a:r>
          </a:p>
          <a:p>
            <a:r>
              <a:rPr lang="en-US" dirty="0"/>
              <a:t>Take paid surveys online</a:t>
            </a:r>
          </a:p>
          <a:p>
            <a:r>
              <a:rPr lang="en-US" dirty="0"/>
              <a:t>Answer professional questions</a:t>
            </a:r>
          </a:p>
          <a:p>
            <a:r>
              <a:rPr lang="en-US" dirty="0"/>
              <a:t>Sell used items online</a:t>
            </a:r>
          </a:p>
          <a:p>
            <a:r>
              <a:rPr lang="en-US" dirty="0"/>
              <a:t>Conduct a webinar</a:t>
            </a:r>
          </a:p>
          <a:p>
            <a:r>
              <a:rPr lang="en-US" dirty="0"/>
              <a:t>Build a simple sales funnel (automated selling machine)</a:t>
            </a:r>
          </a:p>
          <a:p>
            <a:r>
              <a:rPr lang="en-US" dirty="0"/>
              <a:t>Do Social media marketing for businesses</a:t>
            </a:r>
          </a:p>
          <a:p>
            <a:r>
              <a:rPr lang="en-US" dirty="0"/>
              <a:t>Start up a side hustle business</a:t>
            </a:r>
          </a:p>
          <a:p>
            <a:r>
              <a:rPr lang="en-US" dirty="0"/>
              <a:t>Rent out your home as a vacation rental</a:t>
            </a:r>
          </a:p>
          <a:p>
            <a:r>
              <a:rPr lang="en-US" dirty="0"/>
              <a:t>Use Fiverr to source gigs (web design, blogs, ghostwriting, accounting)</a:t>
            </a:r>
          </a:p>
          <a:p>
            <a:r>
              <a:rPr lang="en-US" dirty="0"/>
              <a:t>Play video games on Twitch</a:t>
            </a:r>
          </a:p>
          <a:p>
            <a:r>
              <a:rPr lang="en-US" dirty="0"/>
              <a:t>Create tutorials on YouTube</a:t>
            </a:r>
          </a:p>
          <a:p>
            <a:r>
              <a:rPr lang="en-US" dirty="0"/>
              <a:t>Other ideas???</a:t>
            </a:r>
          </a:p>
        </p:txBody>
      </p:sp>
    </p:spTree>
    <p:extLst>
      <p:ext uri="{BB962C8B-B14F-4D97-AF65-F5344CB8AC3E}">
        <p14:creationId xmlns:p14="http://schemas.microsoft.com/office/powerpoint/2010/main" val="142082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BB32-3B91-4454-8B0E-492AB688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4689"/>
            <a:ext cx="10972800" cy="7929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How can you decrease spending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or save money?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ECC2C-18B8-43E4-8E5C-FBA03EFCA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Go cash only/Envelope System</a:t>
            </a:r>
          </a:p>
          <a:p>
            <a:r>
              <a:rPr lang="en-US" dirty="0"/>
              <a:t>Freeze your credit cards</a:t>
            </a:r>
          </a:p>
          <a:p>
            <a:r>
              <a:rPr lang="en-US" dirty="0"/>
              <a:t>24 hour rule for purchases</a:t>
            </a:r>
          </a:p>
          <a:p>
            <a:r>
              <a:rPr lang="en-US" dirty="0"/>
              <a:t>Have no spend days</a:t>
            </a:r>
          </a:p>
          <a:p>
            <a:r>
              <a:rPr lang="en-US" dirty="0"/>
              <a:t>Make savings a game</a:t>
            </a:r>
          </a:p>
          <a:p>
            <a:r>
              <a:rPr lang="en-US" dirty="0"/>
              <a:t>Use discount codes and coupons</a:t>
            </a:r>
          </a:p>
          <a:p>
            <a:r>
              <a:rPr lang="en-US" dirty="0"/>
              <a:t>One in/one out rule</a:t>
            </a:r>
          </a:p>
          <a:p>
            <a:r>
              <a:rPr lang="en-US" dirty="0"/>
              <a:t>Remove your credit cards from online accounts</a:t>
            </a:r>
          </a:p>
          <a:p>
            <a:r>
              <a:rPr lang="en-US" dirty="0"/>
              <a:t>Cancel subscriptions you are not using</a:t>
            </a:r>
          </a:p>
          <a:p>
            <a:r>
              <a:rPr lang="en-US" dirty="0"/>
              <a:t>Set a per use spending limit</a:t>
            </a:r>
          </a:p>
          <a:p>
            <a:r>
              <a:rPr lang="en-US" dirty="0"/>
              <a:t>Link saving with splurging</a:t>
            </a:r>
          </a:p>
          <a:p>
            <a:r>
              <a:rPr lang="en-US" dirty="0"/>
              <a:t>Plan free activities</a:t>
            </a:r>
          </a:p>
          <a:p>
            <a:r>
              <a:rPr lang="en-US" dirty="0"/>
              <a:t>Accountability buddy</a:t>
            </a:r>
          </a:p>
          <a:p>
            <a:r>
              <a:rPr lang="en-US" dirty="0"/>
              <a:t>Other ideas???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881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1443</Words>
  <Application>Microsoft Office PowerPoint</Application>
  <PresentationFormat>Widescreen</PresentationFormat>
  <Paragraphs>284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Wingdings</vt:lpstr>
      <vt:lpstr>1_Office Theme</vt:lpstr>
      <vt:lpstr>Common Cents Budgeting</vt:lpstr>
      <vt:lpstr>Zoom Etiquette</vt:lpstr>
      <vt:lpstr>Planning to Stay Ahead</vt:lpstr>
      <vt:lpstr>Would a Spending Plan Help You?</vt:lpstr>
      <vt:lpstr>Making a spending plan </vt:lpstr>
      <vt:lpstr>What money and other resources  do you have?</vt:lpstr>
      <vt:lpstr>Where does your money go? </vt:lpstr>
      <vt:lpstr>How can you increase income?</vt:lpstr>
      <vt:lpstr>How can you decrease spending  or save money?  </vt:lpstr>
      <vt:lpstr> Once a Year Expenses</vt:lpstr>
      <vt:lpstr>Planning for Emergencies</vt:lpstr>
      <vt:lpstr>Paying Bills </vt:lpstr>
      <vt:lpstr>Pause for Questions</vt:lpstr>
      <vt:lpstr>Getting Credit </vt:lpstr>
      <vt:lpstr>Using Credit Wisely </vt:lpstr>
      <vt:lpstr>Check your Credit</vt:lpstr>
      <vt:lpstr>What if you are in over your head? </vt:lpstr>
      <vt:lpstr>Payday Loans </vt:lpstr>
      <vt:lpstr>Rent to Own </vt:lpstr>
      <vt:lpstr>Adding up the Extras: </vt:lpstr>
      <vt:lpstr>Tax Credits </vt:lpstr>
      <vt:lpstr> Ways to Decrease Expenses: Grocery Shopping  </vt:lpstr>
      <vt:lpstr>Reduce Utility Bills</vt:lpstr>
      <vt:lpstr>Lower the Cost of Having Fun</vt:lpstr>
      <vt:lpstr>Keep Transportation Costs Down</vt:lpstr>
      <vt:lpstr>Keep Clothing Costs Down</vt:lpstr>
      <vt:lpstr>Resources you can use</vt:lpstr>
      <vt:lpstr>JCPRD will send out online survey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Cents Budgeting</dc:title>
  <dc:creator>Dias, Denise, EXC</dc:creator>
  <cp:lastModifiedBy>Dias, Denise, EXC</cp:lastModifiedBy>
  <cp:revision>16</cp:revision>
  <dcterms:created xsi:type="dcterms:W3CDTF">2020-04-21T15:03:19Z</dcterms:created>
  <dcterms:modified xsi:type="dcterms:W3CDTF">2020-04-30T14:21:07Z</dcterms:modified>
</cp:coreProperties>
</file>